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256" r:id="rId5"/>
    <p:sldId id="257" r:id="rId6"/>
    <p:sldId id="679" r:id="rId7"/>
    <p:sldId id="756" r:id="rId8"/>
    <p:sldId id="610" r:id="rId9"/>
    <p:sldId id="711" r:id="rId10"/>
    <p:sldId id="742" r:id="rId11"/>
    <p:sldId id="611" r:id="rId12"/>
    <p:sldId id="743" r:id="rId13"/>
    <p:sldId id="735" r:id="rId14"/>
    <p:sldId id="736" r:id="rId15"/>
    <p:sldId id="712" r:id="rId16"/>
    <p:sldId id="745" r:id="rId17"/>
    <p:sldId id="746" r:id="rId18"/>
    <p:sldId id="747" r:id="rId19"/>
    <p:sldId id="748" r:id="rId20"/>
    <p:sldId id="749" r:id="rId21"/>
    <p:sldId id="751" r:id="rId22"/>
    <p:sldId id="752" r:id="rId23"/>
    <p:sldId id="753" r:id="rId24"/>
    <p:sldId id="754" r:id="rId25"/>
    <p:sldId id="755" r:id="rId26"/>
    <p:sldId id="65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66AB7EE-FA57-45BE-99D1-D9BC6BD06F39}">
          <p14:sldIdLst/>
        </p14:section>
        <p14:section name="Intro" id="{08879D7B-1E82-4483-8F1C-4AA997EAB61C}">
          <p14:sldIdLst>
            <p14:sldId id="256"/>
            <p14:sldId id="257"/>
            <p14:sldId id="679"/>
            <p14:sldId id="756"/>
            <p14:sldId id="610"/>
          </p14:sldIdLst>
        </p14:section>
        <p14:section name="AI - Roxi" id="{7D4145D7-7EEA-404B-A143-0F5C37453AD1}">
          <p14:sldIdLst>
            <p14:sldId id="711"/>
            <p14:sldId id="742"/>
            <p14:sldId id="611"/>
            <p14:sldId id="743"/>
            <p14:sldId id="735"/>
            <p14:sldId id="736"/>
            <p14:sldId id="712"/>
            <p14:sldId id="745"/>
            <p14:sldId id="746"/>
            <p14:sldId id="747"/>
            <p14:sldId id="748"/>
            <p14:sldId id="749"/>
            <p14:sldId id="751"/>
            <p14:sldId id="752"/>
            <p14:sldId id="753"/>
            <p14:sldId id="754"/>
            <p14:sldId id="755"/>
            <p14:sldId id="65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icia Hearns" initials="AH" lastIdx="2" clrIdx="0">
    <p:extLst>
      <p:ext uri="{19B8F6BF-5375-455C-9EA6-DF929625EA0E}">
        <p15:presenceInfo xmlns:p15="http://schemas.microsoft.com/office/powerpoint/2012/main" userId="S::alicia.hearns@giatec.ca::16e5e6b8-b5ea-4eb2-974f-33b33b61f556" providerId="AD"/>
      </p:ext>
    </p:extLst>
  </p:cmAuthor>
  <p:cmAuthor id="2" name="Katie Roepke" initials="KR" lastIdx="4" clrIdx="1">
    <p:extLst>
      <p:ext uri="{19B8F6BF-5375-455C-9EA6-DF929625EA0E}">
        <p15:presenceInfo xmlns:p15="http://schemas.microsoft.com/office/powerpoint/2012/main" userId="S::katie@giatec.ca::ae1eda4e-78a1-4792-84da-157f30289737" providerId="AD"/>
      </p:ext>
    </p:extLst>
  </p:cmAuthor>
  <p:cmAuthor id="3" name="Sarah Decarufel" initials="SD" lastIdx="6" clrIdx="2">
    <p:extLst>
      <p:ext uri="{19B8F6BF-5375-455C-9EA6-DF929625EA0E}">
        <p15:presenceInfo xmlns:p15="http://schemas.microsoft.com/office/powerpoint/2012/main" userId="S::s.decarufel@giatec.ca::ffd9fe2f-9c15-4405-810a-9c851460bb9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33E"/>
    <a:srgbClr val="050706"/>
    <a:srgbClr val="008941"/>
    <a:srgbClr val="6CC24A"/>
    <a:srgbClr val="4D4D4D"/>
    <a:srgbClr val="008000"/>
    <a:srgbClr val="336600"/>
    <a:srgbClr val="5555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D7944A-C03A-49BB-B55A-26311CE5F832}" v="97" dt="2021-03-31T22:06:33.2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8" autoAdjust="0"/>
    <p:restoredTop sz="85930" autoAdjust="0"/>
  </p:normalViewPr>
  <p:slideViewPr>
    <p:cSldViewPr snapToGrid="0">
      <p:cViewPr varScale="1">
        <p:scale>
          <a:sx n="74" d="100"/>
          <a:sy n="74" d="100"/>
        </p:scale>
        <p:origin x="102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h Decarufel" userId="ffd9fe2f-9c15-4405-810a-9c851460bb9f" providerId="ADAL" clId="{54D7944A-C03A-49BB-B55A-26311CE5F832}"/>
    <pc:docChg chg="undo custSel addSld delSld modSld sldOrd addSection delSection modSection">
      <pc:chgData name="Sarah Decarufel" userId="ffd9fe2f-9c15-4405-810a-9c851460bb9f" providerId="ADAL" clId="{54D7944A-C03A-49BB-B55A-26311CE5F832}" dt="2021-03-31T22:10:31.275" v="3039" actId="478"/>
      <pc:docMkLst>
        <pc:docMk/>
      </pc:docMkLst>
      <pc:sldChg chg="delSp modSp mod">
        <pc:chgData name="Sarah Decarufel" userId="ffd9fe2f-9c15-4405-810a-9c851460bb9f" providerId="ADAL" clId="{54D7944A-C03A-49BB-B55A-26311CE5F832}" dt="2021-03-23T20:35:57.275" v="37" actId="20577"/>
        <pc:sldMkLst>
          <pc:docMk/>
          <pc:sldMk cId="2704867615" sldId="256"/>
        </pc:sldMkLst>
        <pc:spChg chg="mod">
          <ac:chgData name="Sarah Decarufel" userId="ffd9fe2f-9c15-4405-810a-9c851460bb9f" providerId="ADAL" clId="{54D7944A-C03A-49BB-B55A-26311CE5F832}" dt="2021-03-23T20:35:57.275" v="37" actId="20577"/>
          <ac:spMkLst>
            <pc:docMk/>
            <pc:sldMk cId="2704867615" sldId="256"/>
            <ac:spMk id="4" creationId="{42A2C997-052F-45AF-B62D-F1C7C0FC374E}"/>
          </ac:spMkLst>
        </pc:spChg>
        <pc:spChg chg="del">
          <ac:chgData name="Sarah Decarufel" userId="ffd9fe2f-9c15-4405-810a-9c851460bb9f" providerId="ADAL" clId="{54D7944A-C03A-49BB-B55A-26311CE5F832}" dt="2021-03-23T20:35:41.018" v="0" actId="478"/>
          <ac:spMkLst>
            <pc:docMk/>
            <pc:sldMk cId="2704867615" sldId="256"/>
            <ac:spMk id="5" creationId="{A632018C-1982-4A01-BC41-CBFE32F96CCE}"/>
          </ac:spMkLst>
        </pc:spChg>
      </pc:sldChg>
      <pc:sldChg chg="delSp add mod">
        <pc:chgData name="Sarah Decarufel" userId="ffd9fe2f-9c15-4405-810a-9c851460bb9f" providerId="ADAL" clId="{54D7944A-C03A-49BB-B55A-26311CE5F832}" dt="2021-03-31T22:09:52.854" v="3025" actId="478"/>
        <pc:sldMkLst>
          <pc:docMk/>
          <pc:sldMk cId="2273465085" sldId="257"/>
        </pc:sldMkLst>
        <pc:spChg chg="del">
          <ac:chgData name="Sarah Decarufel" userId="ffd9fe2f-9c15-4405-810a-9c851460bb9f" providerId="ADAL" clId="{54D7944A-C03A-49BB-B55A-26311CE5F832}" dt="2021-03-31T22:09:52.854" v="3025" actId="478"/>
          <ac:spMkLst>
            <pc:docMk/>
            <pc:sldMk cId="2273465085" sldId="257"/>
            <ac:spMk id="4" creationId="{8BA16E45-3F45-4CD8-893E-AC4C01235BD1}"/>
          </ac:spMkLst>
        </pc:spChg>
      </pc:sldChg>
      <pc:sldChg chg="del">
        <pc:chgData name="Sarah Decarufel" userId="ffd9fe2f-9c15-4405-810a-9c851460bb9f" providerId="ADAL" clId="{54D7944A-C03A-49BB-B55A-26311CE5F832}" dt="2021-03-23T20:50:39.639" v="197" actId="18676"/>
        <pc:sldMkLst>
          <pc:docMk/>
          <pc:sldMk cId="1836817498" sldId="259"/>
        </pc:sldMkLst>
      </pc:sldChg>
      <pc:sldChg chg="addSp delSp modSp del mod">
        <pc:chgData name="Sarah Decarufel" userId="ffd9fe2f-9c15-4405-810a-9c851460bb9f" providerId="ADAL" clId="{54D7944A-C03A-49BB-B55A-26311CE5F832}" dt="2021-03-31T22:06:37.082" v="2977" actId="2696"/>
        <pc:sldMkLst>
          <pc:docMk/>
          <pc:sldMk cId="3682800717" sldId="261"/>
        </pc:sldMkLst>
        <pc:spChg chg="add del mod">
          <ac:chgData name="Sarah Decarufel" userId="ffd9fe2f-9c15-4405-810a-9c851460bb9f" providerId="ADAL" clId="{54D7944A-C03A-49BB-B55A-26311CE5F832}" dt="2021-03-31T22:06:12.438" v="2975" actId="478"/>
          <ac:spMkLst>
            <pc:docMk/>
            <pc:sldMk cId="3682800717" sldId="261"/>
            <ac:spMk id="3" creationId="{62E19260-99A8-46B2-AC48-7F6300EBE279}"/>
          </ac:spMkLst>
        </pc:spChg>
        <pc:spChg chg="mod">
          <ac:chgData name="Sarah Decarufel" userId="ffd9fe2f-9c15-4405-810a-9c851460bb9f" providerId="ADAL" clId="{54D7944A-C03A-49BB-B55A-26311CE5F832}" dt="2021-03-23T20:36:08.782" v="54" actId="20577"/>
          <ac:spMkLst>
            <pc:docMk/>
            <pc:sldMk cId="3682800717" sldId="261"/>
            <ac:spMk id="7" creationId="{AB960BBD-C004-4FA2-96D5-B5BEA226E384}"/>
          </ac:spMkLst>
        </pc:spChg>
        <pc:spChg chg="mod">
          <ac:chgData name="Sarah Decarufel" userId="ffd9fe2f-9c15-4405-810a-9c851460bb9f" providerId="ADAL" clId="{54D7944A-C03A-49BB-B55A-26311CE5F832}" dt="2021-03-23T20:36:46.336" v="56"/>
          <ac:spMkLst>
            <pc:docMk/>
            <pc:sldMk cId="3682800717" sldId="261"/>
            <ac:spMk id="26" creationId="{FD7414CE-26BC-49CE-9770-895E810FB1B3}"/>
          </ac:spMkLst>
        </pc:spChg>
        <pc:picChg chg="del">
          <ac:chgData name="Sarah Decarufel" userId="ffd9fe2f-9c15-4405-810a-9c851460bb9f" providerId="ADAL" clId="{54D7944A-C03A-49BB-B55A-26311CE5F832}" dt="2021-03-23T20:36:01.895" v="38" actId="478"/>
          <ac:picMkLst>
            <pc:docMk/>
            <pc:sldMk cId="3682800717" sldId="261"/>
            <ac:picMk id="8" creationId="{9BE69D49-9DAC-4DC6-BC77-E3232DA4C139}"/>
          </ac:picMkLst>
        </pc:picChg>
      </pc:sldChg>
      <pc:sldChg chg="modSp mod">
        <pc:chgData name="Sarah Decarufel" userId="ffd9fe2f-9c15-4405-810a-9c851460bb9f" providerId="ADAL" clId="{54D7944A-C03A-49BB-B55A-26311CE5F832}" dt="2021-03-23T20:46:07.795" v="193" actId="20577"/>
        <pc:sldMkLst>
          <pc:docMk/>
          <pc:sldMk cId="194619099" sldId="610"/>
        </pc:sldMkLst>
        <pc:spChg chg="mod">
          <ac:chgData name="Sarah Decarufel" userId="ffd9fe2f-9c15-4405-810a-9c851460bb9f" providerId="ADAL" clId="{54D7944A-C03A-49BB-B55A-26311CE5F832}" dt="2021-03-23T20:46:07.795" v="193" actId="20577"/>
          <ac:spMkLst>
            <pc:docMk/>
            <pc:sldMk cId="194619099" sldId="610"/>
            <ac:spMk id="8" creationId="{8A75F1A8-245C-47CD-8E86-5D0E8D9F1F1D}"/>
          </ac:spMkLst>
        </pc:spChg>
      </pc:sldChg>
      <pc:sldChg chg="addSp delSp modSp add mod modClrScheme chgLayout">
        <pc:chgData name="Sarah Decarufel" userId="ffd9fe2f-9c15-4405-810a-9c851460bb9f" providerId="ADAL" clId="{54D7944A-C03A-49BB-B55A-26311CE5F832}" dt="2021-03-25T15:51:45.286" v="204" actId="1076"/>
        <pc:sldMkLst>
          <pc:docMk/>
          <pc:sldMk cId="669219838" sldId="611"/>
        </pc:sldMkLst>
        <pc:spChg chg="mod ord">
          <ac:chgData name="Sarah Decarufel" userId="ffd9fe2f-9c15-4405-810a-9c851460bb9f" providerId="ADAL" clId="{54D7944A-C03A-49BB-B55A-26311CE5F832}" dt="2021-03-25T15:51:45.286" v="204" actId="1076"/>
          <ac:spMkLst>
            <pc:docMk/>
            <pc:sldMk cId="669219838" sldId="611"/>
            <ac:spMk id="2" creationId="{74FFF587-5248-4EA8-B4B1-5759E4515583}"/>
          </ac:spMkLst>
        </pc:spChg>
        <pc:spChg chg="mod ord">
          <ac:chgData name="Sarah Decarufel" userId="ffd9fe2f-9c15-4405-810a-9c851460bb9f" providerId="ADAL" clId="{54D7944A-C03A-49BB-B55A-26311CE5F832}" dt="2021-03-25T15:51:29.671" v="199" actId="700"/>
          <ac:spMkLst>
            <pc:docMk/>
            <pc:sldMk cId="669219838" sldId="611"/>
            <ac:spMk id="3" creationId="{FB1712E8-8A50-476A-91C6-FE3F9C3BD621}"/>
          </ac:spMkLst>
        </pc:spChg>
        <pc:spChg chg="add del mod ord">
          <ac:chgData name="Sarah Decarufel" userId="ffd9fe2f-9c15-4405-810a-9c851460bb9f" providerId="ADAL" clId="{54D7944A-C03A-49BB-B55A-26311CE5F832}" dt="2021-03-25T15:51:33.835" v="201" actId="478"/>
          <ac:spMkLst>
            <pc:docMk/>
            <pc:sldMk cId="669219838" sldId="611"/>
            <ac:spMk id="4" creationId="{10C48330-C906-4B14-9C43-928076E9BAF7}"/>
          </ac:spMkLst>
        </pc:spChg>
        <pc:spChg chg="mod ord">
          <ac:chgData name="Sarah Decarufel" userId="ffd9fe2f-9c15-4405-810a-9c851460bb9f" providerId="ADAL" clId="{54D7944A-C03A-49BB-B55A-26311CE5F832}" dt="2021-03-25T15:51:29.671" v="199" actId="700"/>
          <ac:spMkLst>
            <pc:docMk/>
            <pc:sldMk cId="669219838" sldId="611"/>
            <ac:spMk id="8" creationId="{07076C0E-3DD4-49F0-B327-87D0391B8B6F}"/>
          </ac:spMkLst>
        </pc:spChg>
      </pc:sldChg>
      <pc:sldChg chg="del">
        <pc:chgData name="Sarah Decarufel" userId="ffd9fe2f-9c15-4405-810a-9c851460bb9f" providerId="ADAL" clId="{54D7944A-C03A-49BB-B55A-26311CE5F832}" dt="2021-03-23T20:50:39.639" v="197" actId="18676"/>
        <pc:sldMkLst>
          <pc:docMk/>
          <pc:sldMk cId="2707384375" sldId="612"/>
        </pc:sldMkLst>
      </pc:sldChg>
      <pc:sldChg chg="del">
        <pc:chgData name="Sarah Decarufel" userId="ffd9fe2f-9c15-4405-810a-9c851460bb9f" providerId="ADAL" clId="{54D7944A-C03A-49BB-B55A-26311CE5F832}" dt="2021-03-23T20:50:39.639" v="197" actId="18676"/>
        <pc:sldMkLst>
          <pc:docMk/>
          <pc:sldMk cId="1532656704" sldId="613"/>
        </pc:sldMkLst>
      </pc:sldChg>
      <pc:sldChg chg="del">
        <pc:chgData name="Sarah Decarufel" userId="ffd9fe2f-9c15-4405-810a-9c851460bb9f" providerId="ADAL" clId="{54D7944A-C03A-49BB-B55A-26311CE5F832}" dt="2021-03-23T20:50:39.639" v="197" actId="18676"/>
        <pc:sldMkLst>
          <pc:docMk/>
          <pc:sldMk cId="455989119" sldId="616"/>
        </pc:sldMkLst>
      </pc:sldChg>
      <pc:sldChg chg="del">
        <pc:chgData name="Sarah Decarufel" userId="ffd9fe2f-9c15-4405-810a-9c851460bb9f" providerId="ADAL" clId="{54D7944A-C03A-49BB-B55A-26311CE5F832}" dt="2021-03-23T20:50:39.639" v="197" actId="18676"/>
        <pc:sldMkLst>
          <pc:docMk/>
          <pc:sldMk cId="3816253929" sldId="621"/>
        </pc:sldMkLst>
      </pc:sldChg>
      <pc:sldChg chg="del">
        <pc:chgData name="Sarah Decarufel" userId="ffd9fe2f-9c15-4405-810a-9c851460bb9f" providerId="ADAL" clId="{54D7944A-C03A-49BB-B55A-26311CE5F832}" dt="2021-03-23T20:50:39.639" v="197" actId="18676"/>
        <pc:sldMkLst>
          <pc:docMk/>
          <pc:sldMk cId="2358896014" sldId="653"/>
        </pc:sldMkLst>
      </pc:sldChg>
      <pc:sldChg chg="del">
        <pc:chgData name="Sarah Decarufel" userId="ffd9fe2f-9c15-4405-810a-9c851460bb9f" providerId="ADAL" clId="{54D7944A-C03A-49BB-B55A-26311CE5F832}" dt="2021-03-23T20:50:39.639" v="197" actId="18676"/>
        <pc:sldMkLst>
          <pc:docMk/>
          <pc:sldMk cId="634289672" sldId="669"/>
        </pc:sldMkLst>
      </pc:sldChg>
      <pc:sldChg chg="del">
        <pc:chgData name="Sarah Decarufel" userId="ffd9fe2f-9c15-4405-810a-9c851460bb9f" providerId="ADAL" clId="{54D7944A-C03A-49BB-B55A-26311CE5F832}" dt="2021-03-23T20:50:39.639" v="197" actId="18676"/>
        <pc:sldMkLst>
          <pc:docMk/>
          <pc:sldMk cId="3480973386" sldId="676"/>
        </pc:sldMkLst>
      </pc:sldChg>
      <pc:sldChg chg="delSp modSp mod">
        <pc:chgData name="Sarah Decarufel" userId="ffd9fe2f-9c15-4405-810a-9c851460bb9f" providerId="ADAL" clId="{54D7944A-C03A-49BB-B55A-26311CE5F832}" dt="2021-03-31T22:09:55.870" v="3026" actId="478"/>
        <pc:sldMkLst>
          <pc:docMk/>
          <pc:sldMk cId="3793192812" sldId="679"/>
        </pc:sldMkLst>
        <pc:spChg chg="del">
          <ac:chgData name="Sarah Decarufel" userId="ffd9fe2f-9c15-4405-810a-9c851460bb9f" providerId="ADAL" clId="{54D7944A-C03A-49BB-B55A-26311CE5F832}" dt="2021-03-31T22:09:55.870" v="3026" actId="478"/>
          <ac:spMkLst>
            <pc:docMk/>
            <pc:sldMk cId="3793192812" sldId="679"/>
            <ac:spMk id="3" creationId="{7781807C-49BE-425C-840E-2D7C454CA77B}"/>
          </ac:spMkLst>
        </pc:spChg>
        <pc:picChg chg="mod">
          <ac:chgData name="Sarah Decarufel" userId="ffd9fe2f-9c15-4405-810a-9c851460bb9f" providerId="ADAL" clId="{54D7944A-C03A-49BB-B55A-26311CE5F832}" dt="2021-03-23T20:37:49.862" v="57" actId="1076"/>
          <ac:picMkLst>
            <pc:docMk/>
            <pc:sldMk cId="3793192812" sldId="679"/>
            <ac:picMk id="6" creationId="{3812695B-8AD8-416A-BEC3-F711CCD739E9}"/>
          </ac:picMkLst>
        </pc:picChg>
      </pc:sldChg>
      <pc:sldChg chg="del">
        <pc:chgData name="Sarah Decarufel" userId="ffd9fe2f-9c15-4405-810a-9c851460bb9f" providerId="ADAL" clId="{54D7944A-C03A-49BB-B55A-26311CE5F832}" dt="2021-03-23T20:50:39.639" v="197" actId="18676"/>
        <pc:sldMkLst>
          <pc:docMk/>
          <pc:sldMk cId="3430502494" sldId="681"/>
        </pc:sldMkLst>
      </pc:sldChg>
      <pc:sldChg chg="modSp mod">
        <pc:chgData name="Sarah Decarufel" userId="ffd9fe2f-9c15-4405-810a-9c851460bb9f" providerId="ADAL" clId="{54D7944A-C03A-49BB-B55A-26311CE5F832}" dt="2021-03-25T16:36:57.902" v="205" actId="20577"/>
        <pc:sldMkLst>
          <pc:docMk/>
          <pc:sldMk cId="3596442180" sldId="711"/>
        </pc:sldMkLst>
        <pc:spChg chg="mod">
          <ac:chgData name="Sarah Decarufel" userId="ffd9fe2f-9c15-4405-810a-9c851460bb9f" providerId="ADAL" clId="{54D7944A-C03A-49BB-B55A-26311CE5F832}" dt="2021-03-25T16:36:57.902" v="205" actId="20577"/>
          <ac:spMkLst>
            <pc:docMk/>
            <pc:sldMk cId="3596442180" sldId="711"/>
            <ac:spMk id="2" creationId="{5A9F6378-FEEF-448B-B0C0-3551B7CA83D5}"/>
          </ac:spMkLst>
        </pc:spChg>
      </pc:sldChg>
      <pc:sldChg chg="delSp mod">
        <pc:chgData name="Sarah Decarufel" userId="ffd9fe2f-9c15-4405-810a-9c851460bb9f" providerId="ADAL" clId="{54D7944A-C03A-49BB-B55A-26311CE5F832}" dt="2021-03-31T22:10:08.081" v="3031" actId="478"/>
        <pc:sldMkLst>
          <pc:docMk/>
          <pc:sldMk cId="1345459453" sldId="712"/>
        </pc:sldMkLst>
        <pc:spChg chg="del">
          <ac:chgData name="Sarah Decarufel" userId="ffd9fe2f-9c15-4405-810a-9c851460bb9f" providerId="ADAL" clId="{54D7944A-C03A-49BB-B55A-26311CE5F832}" dt="2021-03-31T22:10:08.081" v="3031" actId="478"/>
          <ac:spMkLst>
            <pc:docMk/>
            <pc:sldMk cId="1345459453" sldId="712"/>
            <ac:spMk id="3" creationId="{8818DA41-66A8-4DB6-BBC6-83F8A7E19406}"/>
          </ac:spMkLst>
        </pc:spChg>
      </pc:sldChg>
      <pc:sldChg chg="del">
        <pc:chgData name="Sarah Decarufel" userId="ffd9fe2f-9c15-4405-810a-9c851460bb9f" providerId="ADAL" clId="{54D7944A-C03A-49BB-B55A-26311CE5F832}" dt="2021-03-25T18:55:26.674" v="2355" actId="47"/>
        <pc:sldMkLst>
          <pc:docMk/>
          <pc:sldMk cId="277032730" sldId="715"/>
        </pc:sldMkLst>
      </pc:sldChg>
      <pc:sldChg chg="del">
        <pc:chgData name="Sarah Decarufel" userId="ffd9fe2f-9c15-4405-810a-9c851460bb9f" providerId="ADAL" clId="{54D7944A-C03A-49BB-B55A-26311CE5F832}" dt="2021-03-23T20:50:34.909" v="196" actId="18676"/>
        <pc:sldMkLst>
          <pc:docMk/>
          <pc:sldMk cId="1704061494" sldId="717"/>
        </pc:sldMkLst>
      </pc:sldChg>
      <pc:sldChg chg="del">
        <pc:chgData name="Sarah Decarufel" userId="ffd9fe2f-9c15-4405-810a-9c851460bb9f" providerId="ADAL" clId="{54D7944A-C03A-49BB-B55A-26311CE5F832}" dt="2021-03-25T18:55:29.248" v="2356" actId="47"/>
        <pc:sldMkLst>
          <pc:docMk/>
          <pc:sldMk cId="4181029612" sldId="718"/>
        </pc:sldMkLst>
      </pc:sldChg>
      <pc:sldChg chg="del">
        <pc:chgData name="Sarah Decarufel" userId="ffd9fe2f-9c15-4405-810a-9c851460bb9f" providerId="ADAL" clId="{54D7944A-C03A-49BB-B55A-26311CE5F832}" dt="2021-03-23T20:50:34.909" v="196" actId="18676"/>
        <pc:sldMkLst>
          <pc:docMk/>
          <pc:sldMk cId="3621308750" sldId="720"/>
        </pc:sldMkLst>
      </pc:sldChg>
      <pc:sldChg chg="del">
        <pc:chgData name="Sarah Decarufel" userId="ffd9fe2f-9c15-4405-810a-9c851460bb9f" providerId="ADAL" clId="{54D7944A-C03A-49BB-B55A-26311CE5F832}" dt="2021-03-23T20:50:34.909" v="196" actId="18676"/>
        <pc:sldMkLst>
          <pc:docMk/>
          <pc:sldMk cId="4000796408" sldId="722"/>
        </pc:sldMkLst>
      </pc:sldChg>
      <pc:sldChg chg="del">
        <pc:chgData name="Sarah Decarufel" userId="ffd9fe2f-9c15-4405-810a-9c851460bb9f" providerId="ADAL" clId="{54D7944A-C03A-49BB-B55A-26311CE5F832}" dt="2021-03-23T20:50:34.909" v="196" actId="18676"/>
        <pc:sldMkLst>
          <pc:docMk/>
          <pc:sldMk cId="4090357406" sldId="723"/>
        </pc:sldMkLst>
      </pc:sldChg>
      <pc:sldChg chg="del">
        <pc:chgData name="Sarah Decarufel" userId="ffd9fe2f-9c15-4405-810a-9c851460bb9f" providerId="ADAL" clId="{54D7944A-C03A-49BB-B55A-26311CE5F832}" dt="2021-03-23T20:50:34.909" v="196" actId="18676"/>
        <pc:sldMkLst>
          <pc:docMk/>
          <pc:sldMk cId="2688925263" sldId="730"/>
        </pc:sldMkLst>
      </pc:sldChg>
      <pc:sldChg chg="delSp modSp mod">
        <pc:chgData name="Sarah Decarufel" userId="ffd9fe2f-9c15-4405-810a-9c851460bb9f" providerId="ADAL" clId="{54D7944A-C03A-49BB-B55A-26311CE5F832}" dt="2021-03-31T22:10:02.934" v="3029" actId="478"/>
        <pc:sldMkLst>
          <pc:docMk/>
          <pc:sldMk cId="3608250521" sldId="735"/>
        </pc:sldMkLst>
        <pc:spChg chg="del">
          <ac:chgData name="Sarah Decarufel" userId="ffd9fe2f-9c15-4405-810a-9c851460bb9f" providerId="ADAL" clId="{54D7944A-C03A-49BB-B55A-26311CE5F832}" dt="2021-03-31T22:10:02.934" v="3029" actId="478"/>
          <ac:spMkLst>
            <pc:docMk/>
            <pc:sldMk cId="3608250521" sldId="735"/>
            <ac:spMk id="5" creationId="{EFF266F1-93DE-4557-8CA8-6F58B2C7E069}"/>
          </ac:spMkLst>
        </pc:spChg>
        <pc:spChg chg="mod">
          <ac:chgData name="Sarah Decarufel" userId="ffd9fe2f-9c15-4405-810a-9c851460bb9f" providerId="ADAL" clId="{54D7944A-C03A-49BB-B55A-26311CE5F832}" dt="2021-03-25T16:39:35.490" v="279" actId="947"/>
          <ac:spMkLst>
            <pc:docMk/>
            <pc:sldMk cId="3608250521" sldId="735"/>
            <ac:spMk id="12" creationId="{AFD5694F-0EF2-4B28-A369-4FB78D4A0AA5}"/>
          </ac:spMkLst>
        </pc:spChg>
      </pc:sldChg>
      <pc:sldChg chg="delSp modSp mod">
        <pc:chgData name="Sarah Decarufel" userId="ffd9fe2f-9c15-4405-810a-9c851460bb9f" providerId="ADAL" clId="{54D7944A-C03A-49BB-B55A-26311CE5F832}" dt="2021-03-31T22:10:05.374" v="3030" actId="478"/>
        <pc:sldMkLst>
          <pc:docMk/>
          <pc:sldMk cId="4063197121" sldId="736"/>
        </pc:sldMkLst>
        <pc:spChg chg="del">
          <ac:chgData name="Sarah Decarufel" userId="ffd9fe2f-9c15-4405-810a-9c851460bb9f" providerId="ADAL" clId="{54D7944A-C03A-49BB-B55A-26311CE5F832}" dt="2021-03-31T22:10:05.374" v="3030" actId="478"/>
          <ac:spMkLst>
            <pc:docMk/>
            <pc:sldMk cId="4063197121" sldId="736"/>
            <ac:spMk id="3" creationId="{B7B8A24B-BE20-47F1-B9ED-973BDE05C128}"/>
          </ac:spMkLst>
        </pc:spChg>
        <pc:spChg chg="mod">
          <ac:chgData name="Sarah Decarufel" userId="ffd9fe2f-9c15-4405-810a-9c851460bb9f" providerId="ADAL" clId="{54D7944A-C03A-49BB-B55A-26311CE5F832}" dt="2021-03-25T17:55:54.076" v="2080" actId="14100"/>
          <ac:spMkLst>
            <pc:docMk/>
            <pc:sldMk cId="4063197121" sldId="736"/>
            <ac:spMk id="5" creationId="{C8443BF0-1D38-4171-A158-4ACF521C4916}"/>
          </ac:spMkLst>
        </pc:spChg>
      </pc:sldChg>
      <pc:sldChg chg="del">
        <pc:chgData name="Sarah Decarufel" userId="ffd9fe2f-9c15-4405-810a-9c851460bb9f" providerId="ADAL" clId="{54D7944A-C03A-49BB-B55A-26311CE5F832}" dt="2021-03-25T17:55:46.001" v="2078" actId="2696"/>
        <pc:sldMkLst>
          <pc:docMk/>
          <pc:sldMk cId="593181778" sldId="737"/>
        </pc:sldMkLst>
      </pc:sldChg>
      <pc:sldChg chg="del">
        <pc:chgData name="Sarah Decarufel" userId="ffd9fe2f-9c15-4405-810a-9c851460bb9f" providerId="ADAL" clId="{54D7944A-C03A-49BB-B55A-26311CE5F832}" dt="2021-03-25T18:55:23.902" v="2353" actId="47"/>
        <pc:sldMkLst>
          <pc:docMk/>
          <pc:sldMk cId="1987962128" sldId="738"/>
        </pc:sldMkLst>
      </pc:sldChg>
      <pc:sldChg chg="del">
        <pc:chgData name="Sarah Decarufel" userId="ffd9fe2f-9c15-4405-810a-9c851460bb9f" providerId="ADAL" clId="{54D7944A-C03A-49BB-B55A-26311CE5F832}" dt="2021-03-25T17:56:05.702" v="2081" actId="2696"/>
        <pc:sldMkLst>
          <pc:docMk/>
          <pc:sldMk cId="943781013" sldId="739"/>
        </pc:sldMkLst>
      </pc:sldChg>
      <pc:sldChg chg="delSp modSp del mod ord">
        <pc:chgData name="Sarah Decarufel" userId="ffd9fe2f-9c15-4405-810a-9c851460bb9f" providerId="ADAL" clId="{54D7944A-C03A-49BB-B55A-26311CE5F832}" dt="2021-03-25T17:55:41.276" v="2077" actId="2696"/>
        <pc:sldMkLst>
          <pc:docMk/>
          <pc:sldMk cId="2329018891" sldId="740"/>
        </pc:sldMkLst>
        <pc:spChg chg="del">
          <ac:chgData name="Sarah Decarufel" userId="ffd9fe2f-9c15-4405-810a-9c851460bb9f" providerId="ADAL" clId="{54D7944A-C03A-49BB-B55A-26311CE5F832}" dt="2021-03-25T17:26:39.199" v="902" actId="478"/>
          <ac:spMkLst>
            <pc:docMk/>
            <pc:sldMk cId="2329018891" sldId="740"/>
            <ac:spMk id="5" creationId="{0D13C9EB-9C02-4A89-BDFB-7F5E0C81238D}"/>
          </ac:spMkLst>
        </pc:spChg>
        <pc:picChg chg="mod">
          <ac:chgData name="Sarah Decarufel" userId="ffd9fe2f-9c15-4405-810a-9c851460bb9f" providerId="ADAL" clId="{54D7944A-C03A-49BB-B55A-26311CE5F832}" dt="2021-03-25T17:26:44.679" v="904" actId="1076"/>
          <ac:picMkLst>
            <pc:docMk/>
            <pc:sldMk cId="2329018891" sldId="740"/>
            <ac:picMk id="10" creationId="{E335DD2F-4798-4238-8624-2F3867B5CB3B}"/>
          </ac:picMkLst>
        </pc:picChg>
        <pc:picChg chg="mod">
          <ac:chgData name="Sarah Decarufel" userId="ffd9fe2f-9c15-4405-810a-9c851460bb9f" providerId="ADAL" clId="{54D7944A-C03A-49BB-B55A-26311CE5F832}" dt="2021-03-25T17:26:42.117" v="903" actId="1076"/>
          <ac:picMkLst>
            <pc:docMk/>
            <pc:sldMk cId="2329018891" sldId="740"/>
            <ac:picMk id="11" creationId="{9717D617-DF75-413E-9D26-3C20A506FE06}"/>
          </ac:picMkLst>
        </pc:picChg>
      </pc:sldChg>
      <pc:sldChg chg="del">
        <pc:chgData name="Sarah Decarufel" userId="ffd9fe2f-9c15-4405-810a-9c851460bb9f" providerId="ADAL" clId="{54D7944A-C03A-49BB-B55A-26311CE5F832}" dt="2021-03-25T18:55:25.113" v="2354" actId="47"/>
        <pc:sldMkLst>
          <pc:docMk/>
          <pc:sldMk cId="1642491162" sldId="741"/>
        </pc:sldMkLst>
      </pc:sldChg>
      <pc:sldChg chg="delSp mod">
        <pc:chgData name="Sarah Decarufel" userId="ffd9fe2f-9c15-4405-810a-9c851460bb9f" providerId="ADAL" clId="{54D7944A-C03A-49BB-B55A-26311CE5F832}" dt="2021-03-31T22:10:00.317" v="3028" actId="478"/>
        <pc:sldMkLst>
          <pc:docMk/>
          <pc:sldMk cId="1268950781" sldId="742"/>
        </pc:sldMkLst>
        <pc:spChg chg="del">
          <ac:chgData name="Sarah Decarufel" userId="ffd9fe2f-9c15-4405-810a-9c851460bb9f" providerId="ADAL" clId="{54D7944A-C03A-49BB-B55A-26311CE5F832}" dt="2021-03-31T22:10:00.317" v="3028" actId="478"/>
          <ac:spMkLst>
            <pc:docMk/>
            <pc:sldMk cId="1268950781" sldId="742"/>
            <ac:spMk id="3" creationId="{BAC2B14B-4876-40A6-91E5-4E6A719B3C81}"/>
          </ac:spMkLst>
        </pc:spChg>
      </pc:sldChg>
      <pc:sldChg chg="del">
        <pc:chgData name="Sarah Decarufel" userId="ffd9fe2f-9c15-4405-810a-9c851460bb9f" providerId="ADAL" clId="{54D7944A-C03A-49BB-B55A-26311CE5F832}" dt="2021-03-23T20:50:34.909" v="196" actId="18676"/>
        <pc:sldMkLst>
          <pc:docMk/>
          <pc:sldMk cId="1954490914" sldId="743"/>
        </pc:sldMkLst>
      </pc:sldChg>
      <pc:sldChg chg="modSp add mod">
        <pc:chgData name="Sarah Decarufel" userId="ffd9fe2f-9c15-4405-810a-9c851460bb9f" providerId="ADAL" clId="{54D7944A-C03A-49BB-B55A-26311CE5F832}" dt="2021-03-25T16:37:16.770" v="228" actId="20577"/>
        <pc:sldMkLst>
          <pc:docMk/>
          <pc:sldMk cId="2813197621" sldId="743"/>
        </pc:sldMkLst>
        <pc:spChg chg="mod">
          <ac:chgData name="Sarah Decarufel" userId="ffd9fe2f-9c15-4405-810a-9c851460bb9f" providerId="ADAL" clId="{54D7944A-C03A-49BB-B55A-26311CE5F832}" dt="2021-03-25T16:37:16.770" v="228" actId="20577"/>
          <ac:spMkLst>
            <pc:docMk/>
            <pc:sldMk cId="2813197621" sldId="743"/>
            <ac:spMk id="2" creationId="{5A9F6378-FEEF-448B-B0C0-3551B7CA83D5}"/>
          </ac:spMkLst>
        </pc:spChg>
      </pc:sldChg>
      <pc:sldChg chg="modSp new del mod">
        <pc:chgData name="Sarah Decarufel" userId="ffd9fe2f-9c15-4405-810a-9c851460bb9f" providerId="ADAL" clId="{54D7944A-C03A-49BB-B55A-26311CE5F832}" dt="2021-03-25T17:23:40.353" v="896" actId="47"/>
        <pc:sldMkLst>
          <pc:docMk/>
          <pc:sldMk cId="1355936100" sldId="744"/>
        </pc:sldMkLst>
        <pc:spChg chg="mod">
          <ac:chgData name="Sarah Decarufel" userId="ffd9fe2f-9c15-4405-810a-9c851460bb9f" providerId="ADAL" clId="{54D7944A-C03A-49BB-B55A-26311CE5F832}" dt="2021-03-25T16:50:09.176" v="393" actId="20577"/>
          <ac:spMkLst>
            <pc:docMk/>
            <pc:sldMk cId="1355936100" sldId="744"/>
            <ac:spMk id="6" creationId="{A0D597B1-8A6F-4F3B-8954-B1014281932E}"/>
          </ac:spMkLst>
        </pc:spChg>
      </pc:sldChg>
      <pc:sldChg chg="del">
        <pc:chgData name="Sarah Decarufel" userId="ffd9fe2f-9c15-4405-810a-9c851460bb9f" providerId="ADAL" clId="{54D7944A-C03A-49BB-B55A-26311CE5F832}" dt="2021-03-23T20:50:34.909" v="196" actId="18676"/>
        <pc:sldMkLst>
          <pc:docMk/>
          <pc:sldMk cId="3497382968" sldId="744"/>
        </pc:sldMkLst>
      </pc:sldChg>
      <pc:sldChg chg="modSp new del mod">
        <pc:chgData name="Sarah Decarufel" userId="ffd9fe2f-9c15-4405-810a-9c851460bb9f" providerId="ADAL" clId="{54D7944A-C03A-49BB-B55A-26311CE5F832}" dt="2021-03-25T16:45:53.855" v="338" actId="47"/>
        <pc:sldMkLst>
          <pc:docMk/>
          <pc:sldMk cId="4010320122" sldId="744"/>
        </pc:sldMkLst>
        <pc:spChg chg="mod">
          <ac:chgData name="Sarah Decarufel" userId="ffd9fe2f-9c15-4405-810a-9c851460bb9f" providerId="ADAL" clId="{54D7944A-C03A-49BB-B55A-26311CE5F832}" dt="2021-03-25T16:45:34.159" v="337" actId="313"/>
          <ac:spMkLst>
            <pc:docMk/>
            <pc:sldMk cId="4010320122" sldId="744"/>
            <ac:spMk id="6" creationId="{8E847E04-B316-45A4-9F79-61002B27D306}"/>
          </ac:spMkLst>
        </pc:spChg>
      </pc:sldChg>
      <pc:sldChg chg="addSp delSp modSp new mod modAnim">
        <pc:chgData name="Sarah Decarufel" userId="ffd9fe2f-9c15-4405-810a-9c851460bb9f" providerId="ADAL" clId="{54D7944A-C03A-49BB-B55A-26311CE5F832}" dt="2021-03-31T22:10:10.260" v="3032" actId="478"/>
        <pc:sldMkLst>
          <pc:docMk/>
          <pc:sldMk cId="201230549" sldId="745"/>
        </pc:sldMkLst>
        <pc:spChg chg="del">
          <ac:chgData name="Sarah Decarufel" userId="ffd9fe2f-9c15-4405-810a-9c851460bb9f" providerId="ADAL" clId="{54D7944A-C03A-49BB-B55A-26311CE5F832}" dt="2021-03-31T22:10:10.260" v="3032" actId="478"/>
          <ac:spMkLst>
            <pc:docMk/>
            <pc:sldMk cId="201230549" sldId="745"/>
            <ac:spMk id="3" creationId="{E9CAEDF2-6F82-4660-ABF2-3D1948EF09B1}"/>
          </ac:spMkLst>
        </pc:spChg>
        <pc:spChg chg="mod">
          <ac:chgData name="Sarah Decarufel" userId="ffd9fe2f-9c15-4405-810a-9c851460bb9f" providerId="ADAL" clId="{54D7944A-C03A-49BB-B55A-26311CE5F832}" dt="2021-03-25T17:25:31.662" v="897" actId="20577"/>
          <ac:spMkLst>
            <pc:docMk/>
            <pc:sldMk cId="201230549" sldId="745"/>
            <ac:spMk id="5" creationId="{E74DF037-6602-484D-A036-331D82846493}"/>
          </ac:spMkLst>
        </pc:spChg>
        <pc:spChg chg="mod">
          <ac:chgData name="Sarah Decarufel" userId="ffd9fe2f-9c15-4405-810a-9c851460bb9f" providerId="ADAL" clId="{54D7944A-C03A-49BB-B55A-26311CE5F832}" dt="2021-03-25T16:50:33.955" v="405" actId="27636"/>
          <ac:spMkLst>
            <pc:docMk/>
            <pc:sldMk cId="201230549" sldId="745"/>
            <ac:spMk id="6" creationId="{E40A27A0-EB8C-44F4-AFB3-A47F57FC2E8D}"/>
          </ac:spMkLst>
        </pc:spChg>
        <pc:picChg chg="add mod">
          <ac:chgData name="Sarah Decarufel" userId="ffd9fe2f-9c15-4405-810a-9c851460bb9f" providerId="ADAL" clId="{54D7944A-C03A-49BB-B55A-26311CE5F832}" dt="2021-03-25T17:23:18.187" v="894" actId="1076"/>
          <ac:picMkLst>
            <pc:docMk/>
            <pc:sldMk cId="201230549" sldId="745"/>
            <ac:picMk id="8" creationId="{6048F25F-8D51-42E4-A29E-DC1631F57551}"/>
          </ac:picMkLst>
        </pc:picChg>
        <pc:picChg chg="add mod">
          <ac:chgData name="Sarah Decarufel" userId="ffd9fe2f-9c15-4405-810a-9c851460bb9f" providerId="ADAL" clId="{54D7944A-C03A-49BB-B55A-26311CE5F832}" dt="2021-03-25T17:23:21.082" v="895" actId="1076"/>
          <ac:picMkLst>
            <pc:docMk/>
            <pc:sldMk cId="201230549" sldId="745"/>
            <ac:picMk id="10" creationId="{219CD0B9-79ED-4AB2-B72F-A17CA5D3B576}"/>
          </ac:picMkLst>
        </pc:picChg>
      </pc:sldChg>
      <pc:sldChg chg="addSp delSp modSp new mod modAnim">
        <pc:chgData name="Sarah Decarufel" userId="ffd9fe2f-9c15-4405-810a-9c851460bb9f" providerId="ADAL" clId="{54D7944A-C03A-49BB-B55A-26311CE5F832}" dt="2021-03-31T22:10:13.201" v="3033" actId="478"/>
        <pc:sldMkLst>
          <pc:docMk/>
          <pc:sldMk cId="1329664895" sldId="746"/>
        </pc:sldMkLst>
        <pc:spChg chg="del">
          <ac:chgData name="Sarah Decarufel" userId="ffd9fe2f-9c15-4405-810a-9c851460bb9f" providerId="ADAL" clId="{54D7944A-C03A-49BB-B55A-26311CE5F832}" dt="2021-03-31T22:10:13.201" v="3033" actId="478"/>
          <ac:spMkLst>
            <pc:docMk/>
            <pc:sldMk cId="1329664895" sldId="746"/>
            <ac:spMk id="3" creationId="{0B22CB53-57C5-4E92-9811-41BD5941770C}"/>
          </ac:spMkLst>
        </pc:spChg>
        <pc:spChg chg="mod">
          <ac:chgData name="Sarah Decarufel" userId="ffd9fe2f-9c15-4405-810a-9c851460bb9f" providerId="ADAL" clId="{54D7944A-C03A-49BB-B55A-26311CE5F832}" dt="2021-03-25T17:40:59.701" v="1638" actId="1076"/>
          <ac:spMkLst>
            <pc:docMk/>
            <pc:sldMk cId="1329664895" sldId="746"/>
            <ac:spMk id="5" creationId="{49CAA9F2-48FF-4A37-9061-55AF588C2A57}"/>
          </ac:spMkLst>
        </pc:spChg>
        <pc:spChg chg="mod">
          <ac:chgData name="Sarah Decarufel" userId="ffd9fe2f-9c15-4405-810a-9c851460bb9f" providerId="ADAL" clId="{54D7944A-C03A-49BB-B55A-26311CE5F832}" dt="2021-03-25T17:28:20.760" v="1043" actId="27636"/>
          <ac:spMkLst>
            <pc:docMk/>
            <pc:sldMk cId="1329664895" sldId="746"/>
            <ac:spMk id="6" creationId="{91DD3E3F-2358-4ECC-BFBD-E52E3C283D1A}"/>
          </ac:spMkLst>
        </pc:spChg>
        <pc:picChg chg="add mod">
          <ac:chgData name="Sarah Decarufel" userId="ffd9fe2f-9c15-4405-810a-9c851460bb9f" providerId="ADAL" clId="{54D7944A-C03A-49BB-B55A-26311CE5F832}" dt="2021-03-25T17:41:42.523" v="1648" actId="1076"/>
          <ac:picMkLst>
            <pc:docMk/>
            <pc:sldMk cId="1329664895" sldId="746"/>
            <ac:picMk id="7" creationId="{EF879125-88D3-4915-A776-2DA0E5A48CF0}"/>
          </ac:picMkLst>
        </pc:picChg>
        <pc:picChg chg="add mod">
          <ac:chgData name="Sarah Decarufel" userId="ffd9fe2f-9c15-4405-810a-9c851460bb9f" providerId="ADAL" clId="{54D7944A-C03A-49BB-B55A-26311CE5F832}" dt="2021-03-25T17:41:44.011" v="1649" actId="1076"/>
          <ac:picMkLst>
            <pc:docMk/>
            <pc:sldMk cId="1329664895" sldId="746"/>
            <ac:picMk id="8" creationId="{AD9E2E4D-00D4-42D8-9704-5191E46EE9DC}"/>
          </ac:picMkLst>
        </pc:picChg>
        <pc:cxnChg chg="add mod">
          <ac:chgData name="Sarah Decarufel" userId="ffd9fe2f-9c15-4405-810a-9c851460bb9f" providerId="ADAL" clId="{54D7944A-C03A-49BB-B55A-26311CE5F832}" dt="2021-03-25T17:41:03.287" v="1639" actId="1076"/>
          <ac:cxnSpMkLst>
            <pc:docMk/>
            <pc:sldMk cId="1329664895" sldId="746"/>
            <ac:cxnSpMk id="10" creationId="{D8D5C6A0-8BA1-417D-BA53-29563DA41755}"/>
          </ac:cxnSpMkLst>
        </pc:cxnChg>
      </pc:sldChg>
      <pc:sldChg chg="addSp delSp modSp new mod modAnim">
        <pc:chgData name="Sarah Decarufel" userId="ffd9fe2f-9c15-4405-810a-9c851460bb9f" providerId="ADAL" clId="{54D7944A-C03A-49BB-B55A-26311CE5F832}" dt="2021-03-25T18:55:04.162" v="2317" actId="20577"/>
        <pc:sldMkLst>
          <pc:docMk/>
          <pc:sldMk cId="1497150822" sldId="747"/>
        </pc:sldMkLst>
        <pc:spChg chg="mod">
          <ac:chgData name="Sarah Decarufel" userId="ffd9fe2f-9c15-4405-810a-9c851460bb9f" providerId="ADAL" clId="{54D7944A-C03A-49BB-B55A-26311CE5F832}" dt="2021-03-25T18:55:04.162" v="2317" actId="20577"/>
          <ac:spMkLst>
            <pc:docMk/>
            <pc:sldMk cId="1497150822" sldId="747"/>
            <ac:spMk id="6" creationId="{43397B3E-8A76-4930-9BDB-37076C147F68}"/>
          </ac:spMkLst>
        </pc:spChg>
        <pc:spChg chg="add del">
          <ac:chgData name="Sarah Decarufel" userId="ffd9fe2f-9c15-4405-810a-9c851460bb9f" providerId="ADAL" clId="{54D7944A-C03A-49BB-B55A-26311CE5F832}" dt="2021-03-25T17:35:12.810" v="1565" actId="478"/>
          <ac:spMkLst>
            <pc:docMk/>
            <pc:sldMk cId="1497150822" sldId="747"/>
            <ac:spMk id="9" creationId="{90741489-7B36-4CF4-9835-22DDB39D09AB}"/>
          </ac:spMkLst>
        </pc:spChg>
        <pc:spChg chg="add del">
          <ac:chgData name="Sarah Decarufel" userId="ffd9fe2f-9c15-4405-810a-9c851460bb9f" providerId="ADAL" clId="{54D7944A-C03A-49BB-B55A-26311CE5F832}" dt="2021-03-25T17:35:45.910" v="1567" actId="478"/>
          <ac:spMkLst>
            <pc:docMk/>
            <pc:sldMk cId="1497150822" sldId="747"/>
            <ac:spMk id="10" creationId="{609071C0-FF13-4186-B7BF-877A398C0F26}"/>
          </ac:spMkLst>
        </pc:spChg>
        <pc:spChg chg="add del mod">
          <ac:chgData name="Sarah Decarufel" userId="ffd9fe2f-9c15-4405-810a-9c851460bb9f" providerId="ADAL" clId="{54D7944A-C03A-49BB-B55A-26311CE5F832}" dt="2021-03-25T17:36:10.503" v="1570" actId="478"/>
          <ac:spMkLst>
            <pc:docMk/>
            <pc:sldMk cId="1497150822" sldId="747"/>
            <ac:spMk id="11" creationId="{C4F0FE16-2A44-4461-A102-C31E593E23C6}"/>
          </ac:spMkLst>
        </pc:spChg>
        <pc:spChg chg="add mod">
          <ac:chgData name="Sarah Decarufel" userId="ffd9fe2f-9c15-4405-810a-9c851460bb9f" providerId="ADAL" clId="{54D7944A-C03A-49BB-B55A-26311CE5F832}" dt="2021-03-25T17:37:51.404" v="1584" actId="208"/>
          <ac:spMkLst>
            <pc:docMk/>
            <pc:sldMk cId="1497150822" sldId="747"/>
            <ac:spMk id="12" creationId="{D3EBC6C2-F53E-43B8-BA15-88842273672E}"/>
          </ac:spMkLst>
        </pc:spChg>
        <pc:spChg chg="add mod">
          <ac:chgData name="Sarah Decarufel" userId="ffd9fe2f-9c15-4405-810a-9c851460bb9f" providerId="ADAL" clId="{54D7944A-C03A-49BB-B55A-26311CE5F832}" dt="2021-03-25T17:37:43.229" v="1583" actId="693"/>
          <ac:spMkLst>
            <pc:docMk/>
            <pc:sldMk cId="1497150822" sldId="747"/>
            <ac:spMk id="13" creationId="{99D1E521-2F9D-43B1-93AC-EC04C4810008}"/>
          </ac:spMkLst>
        </pc:spChg>
        <pc:spChg chg="add mod">
          <ac:chgData name="Sarah Decarufel" userId="ffd9fe2f-9c15-4405-810a-9c851460bb9f" providerId="ADAL" clId="{54D7944A-C03A-49BB-B55A-26311CE5F832}" dt="2021-03-25T17:38:41.094" v="1593" actId="1076"/>
          <ac:spMkLst>
            <pc:docMk/>
            <pc:sldMk cId="1497150822" sldId="747"/>
            <ac:spMk id="14" creationId="{719F773B-1219-4EA9-9BBC-B32D89304F6C}"/>
          </ac:spMkLst>
        </pc:spChg>
        <pc:spChg chg="add mod">
          <ac:chgData name="Sarah Decarufel" userId="ffd9fe2f-9c15-4405-810a-9c851460bb9f" providerId="ADAL" clId="{54D7944A-C03A-49BB-B55A-26311CE5F832}" dt="2021-03-25T17:38:48.258" v="1594" actId="1076"/>
          <ac:spMkLst>
            <pc:docMk/>
            <pc:sldMk cId="1497150822" sldId="747"/>
            <ac:spMk id="15" creationId="{7ED602B7-3E2E-4966-83A3-DC2C2F778AD6}"/>
          </ac:spMkLst>
        </pc:spChg>
        <pc:spChg chg="add mod">
          <ac:chgData name="Sarah Decarufel" userId="ffd9fe2f-9c15-4405-810a-9c851460bb9f" providerId="ADAL" clId="{54D7944A-C03A-49BB-B55A-26311CE5F832}" dt="2021-03-25T17:39:25.566" v="1602" actId="1076"/>
          <ac:spMkLst>
            <pc:docMk/>
            <pc:sldMk cId="1497150822" sldId="747"/>
            <ac:spMk id="16" creationId="{64315957-C45D-4707-B2FA-16BB3839313C}"/>
          </ac:spMkLst>
        </pc:spChg>
        <pc:spChg chg="add mod">
          <ac:chgData name="Sarah Decarufel" userId="ffd9fe2f-9c15-4405-810a-9c851460bb9f" providerId="ADAL" clId="{54D7944A-C03A-49BB-B55A-26311CE5F832}" dt="2021-03-25T17:39:20.190" v="1601" actId="1076"/>
          <ac:spMkLst>
            <pc:docMk/>
            <pc:sldMk cId="1497150822" sldId="747"/>
            <ac:spMk id="17" creationId="{6EB7A6A6-1E5C-45D3-85FC-D06A137097D4}"/>
          </ac:spMkLst>
        </pc:spChg>
        <pc:spChg chg="add mod">
          <ac:chgData name="Sarah Decarufel" userId="ffd9fe2f-9c15-4405-810a-9c851460bb9f" providerId="ADAL" clId="{54D7944A-C03A-49BB-B55A-26311CE5F832}" dt="2021-03-25T17:39:14.703" v="1600" actId="1076"/>
          <ac:spMkLst>
            <pc:docMk/>
            <pc:sldMk cId="1497150822" sldId="747"/>
            <ac:spMk id="18" creationId="{9BBD0080-BDF9-4C7C-9A2C-BA36D1002D93}"/>
          </ac:spMkLst>
        </pc:spChg>
        <pc:picChg chg="add mod">
          <ac:chgData name="Sarah Decarufel" userId="ffd9fe2f-9c15-4405-810a-9c851460bb9f" providerId="ADAL" clId="{54D7944A-C03A-49BB-B55A-26311CE5F832}" dt="2021-03-25T17:39:07.391" v="1599" actId="1076"/>
          <ac:picMkLst>
            <pc:docMk/>
            <pc:sldMk cId="1497150822" sldId="747"/>
            <ac:picMk id="8" creationId="{0A5353DC-6341-4903-A90B-D5D63BC77A1A}"/>
          </ac:picMkLst>
        </pc:picChg>
      </pc:sldChg>
      <pc:sldChg chg="addSp delSp modSp new mod">
        <pc:chgData name="Sarah Decarufel" userId="ffd9fe2f-9c15-4405-810a-9c851460bb9f" providerId="ADAL" clId="{54D7944A-C03A-49BB-B55A-26311CE5F832}" dt="2021-03-31T22:10:15.764" v="3034" actId="478"/>
        <pc:sldMkLst>
          <pc:docMk/>
          <pc:sldMk cId="4009476237" sldId="748"/>
        </pc:sldMkLst>
        <pc:spChg chg="del">
          <ac:chgData name="Sarah Decarufel" userId="ffd9fe2f-9c15-4405-810a-9c851460bb9f" providerId="ADAL" clId="{54D7944A-C03A-49BB-B55A-26311CE5F832}" dt="2021-03-31T22:10:15.764" v="3034" actId="478"/>
          <ac:spMkLst>
            <pc:docMk/>
            <pc:sldMk cId="4009476237" sldId="748"/>
            <ac:spMk id="3" creationId="{7D069581-1B0C-4DC7-8F3B-EA6D5CEF0ACE}"/>
          </ac:spMkLst>
        </pc:spChg>
        <pc:spChg chg="mod">
          <ac:chgData name="Sarah Decarufel" userId="ffd9fe2f-9c15-4405-810a-9c851460bb9f" providerId="ADAL" clId="{54D7944A-C03A-49BB-B55A-26311CE5F832}" dt="2021-03-25T17:57:20.095" v="2181" actId="20577"/>
          <ac:spMkLst>
            <pc:docMk/>
            <pc:sldMk cId="4009476237" sldId="748"/>
            <ac:spMk id="5" creationId="{2035C084-95D7-4FDB-B4FF-B214BE076F78}"/>
          </ac:spMkLst>
        </pc:spChg>
        <pc:spChg chg="mod">
          <ac:chgData name="Sarah Decarufel" userId="ffd9fe2f-9c15-4405-810a-9c851460bb9f" providerId="ADAL" clId="{54D7944A-C03A-49BB-B55A-26311CE5F832}" dt="2021-03-25T17:50:11.889" v="1699" actId="20577"/>
          <ac:spMkLst>
            <pc:docMk/>
            <pc:sldMk cId="4009476237" sldId="748"/>
            <ac:spMk id="6" creationId="{C3C9F2F6-D75D-493B-A2FE-2EFD03E1E39F}"/>
          </ac:spMkLst>
        </pc:spChg>
        <pc:picChg chg="add mod">
          <ac:chgData name="Sarah Decarufel" userId="ffd9fe2f-9c15-4405-810a-9c851460bb9f" providerId="ADAL" clId="{54D7944A-C03A-49BB-B55A-26311CE5F832}" dt="2021-03-25T17:57:38.122" v="2182" actId="1076"/>
          <ac:picMkLst>
            <pc:docMk/>
            <pc:sldMk cId="4009476237" sldId="748"/>
            <ac:picMk id="7" creationId="{612D29D9-5F03-4584-B697-60873DC666E2}"/>
          </ac:picMkLst>
        </pc:picChg>
      </pc:sldChg>
      <pc:sldChg chg="addSp delSp modSp add mod delAnim modAnim">
        <pc:chgData name="Sarah Decarufel" userId="ffd9fe2f-9c15-4405-810a-9c851460bb9f" providerId="ADAL" clId="{54D7944A-C03A-49BB-B55A-26311CE5F832}" dt="2021-03-31T22:10:18.226" v="3035" actId="478"/>
        <pc:sldMkLst>
          <pc:docMk/>
          <pc:sldMk cId="2282787154" sldId="749"/>
        </pc:sldMkLst>
        <pc:spChg chg="del">
          <ac:chgData name="Sarah Decarufel" userId="ffd9fe2f-9c15-4405-810a-9c851460bb9f" providerId="ADAL" clId="{54D7944A-C03A-49BB-B55A-26311CE5F832}" dt="2021-03-31T22:10:18.226" v="3035" actId="478"/>
          <ac:spMkLst>
            <pc:docMk/>
            <pc:sldMk cId="2282787154" sldId="749"/>
            <ac:spMk id="3" creationId="{909DD00B-03DB-4A4F-A5D3-24737F0AD5C8}"/>
          </ac:spMkLst>
        </pc:spChg>
        <pc:spChg chg="mod">
          <ac:chgData name="Sarah Decarufel" userId="ffd9fe2f-9c15-4405-810a-9c851460bb9f" providerId="ADAL" clId="{54D7944A-C03A-49BB-B55A-26311CE5F832}" dt="2021-03-25T18:55:15.727" v="2352" actId="20577"/>
          <ac:spMkLst>
            <pc:docMk/>
            <pc:sldMk cId="2282787154" sldId="749"/>
            <ac:spMk id="6" creationId="{43397B3E-8A76-4930-9BDB-37076C147F68}"/>
          </ac:spMkLst>
        </pc:spChg>
        <pc:spChg chg="del">
          <ac:chgData name="Sarah Decarufel" userId="ffd9fe2f-9c15-4405-810a-9c851460bb9f" providerId="ADAL" clId="{54D7944A-C03A-49BB-B55A-26311CE5F832}" dt="2021-03-25T17:57:55.067" v="2187" actId="478"/>
          <ac:spMkLst>
            <pc:docMk/>
            <pc:sldMk cId="2282787154" sldId="749"/>
            <ac:spMk id="12" creationId="{D3EBC6C2-F53E-43B8-BA15-88842273672E}"/>
          </ac:spMkLst>
        </pc:spChg>
        <pc:spChg chg="del">
          <ac:chgData name="Sarah Decarufel" userId="ffd9fe2f-9c15-4405-810a-9c851460bb9f" providerId="ADAL" clId="{54D7944A-C03A-49BB-B55A-26311CE5F832}" dt="2021-03-25T17:57:53.929" v="2186" actId="478"/>
          <ac:spMkLst>
            <pc:docMk/>
            <pc:sldMk cId="2282787154" sldId="749"/>
            <ac:spMk id="13" creationId="{99D1E521-2F9D-43B1-93AC-EC04C4810008}"/>
          </ac:spMkLst>
        </pc:spChg>
        <pc:spChg chg="del">
          <ac:chgData name="Sarah Decarufel" userId="ffd9fe2f-9c15-4405-810a-9c851460bb9f" providerId="ADAL" clId="{54D7944A-C03A-49BB-B55A-26311CE5F832}" dt="2021-03-25T17:59:09.288" v="2203" actId="478"/>
          <ac:spMkLst>
            <pc:docMk/>
            <pc:sldMk cId="2282787154" sldId="749"/>
            <ac:spMk id="14" creationId="{719F773B-1219-4EA9-9BBC-B32D89304F6C}"/>
          </ac:spMkLst>
        </pc:spChg>
        <pc:spChg chg="mod">
          <ac:chgData name="Sarah Decarufel" userId="ffd9fe2f-9c15-4405-810a-9c851460bb9f" providerId="ADAL" clId="{54D7944A-C03A-49BB-B55A-26311CE5F832}" dt="2021-03-25T17:59:37.886" v="2204" actId="1076"/>
          <ac:spMkLst>
            <pc:docMk/>
            <pc:sldMk cId="2282787154" sldId="749"/>
            <ac:spMk id="15" creationId="{7ED602B7-3E2E-4966-83A3-DC2C2F778AD6}"/>
          </ac:spMkLst>
        </pc:spChg>
        <pc:spChg chg="mod">
          <ac:chgData name="Sarah Decarufel" userId="ffd9fe2f-9c15-4405-810a-9c851460bb9f" providerId="ADAL" clId="{54D7944A-C03A-49BB-B55A-26311CE5F832}" dt="2021-03-25T17:58:54.673" v="2199" actId="1076"/>
          <ac:spMkLst>
            <pc:docMk/>
            <pc:sldMk cId="2282787154" sldId="749"/>
            <ac:spMk id="16" creationId="{64315957-C45D-4707-B2FA-16BB3839313C}"/>
          </ac:spMkLst>
        </pc:spChg>
        <pc:spChg chg="mod">
          <ac:chgData name="Sarah Decarufel" userId="ffd9fe2f-9c15-4405-810a-9c851460bb9f" providerId="ADAL" clId="{54D7944A-C03A-49BB-B55A-26311CE5F832}" dt="2021-03-25T17:58:59.863" v="2200" actId="1076"/>
          <ac:spMkLst>
            <pc:docMk/>
            <pc:sldMk cId="2282787154" sldId="749"/>
            <ac:spMk id="17" creationId="{6EB7A6A6-1E5C-45D3-85FC-D06A137097D4}"/>
          </ac:spMkLst>
        </pc:spChg>
        <pc:spChg chg="del">
          <ac:chgData name="Sarah Decarufel" userId="ffd9fe2f-9c15-4405-810a-9c851460bb9f" providerId="ADAL" clId="{54D7944A-C03A-49BB-B55A-26311CE5F832}" dt="2021-03-25T17:59:06.506" v="2202" actId="478"/>
          <ac:spMkLst>
            <pc:docMk/>
            <pc:sldMk cId="2282787154" sldId="749"/>
            <ac:spMk id="18" creationId="{9BBD0080-BDF9-4C7C-9A2C-BA36D1002D93}"/>
          </ac:spMkLst>
        </pc:spChg>
        <pc:spChg chg="add mod">
          <ac:chgData name="Sarah Decarufel" userId="ffd9fe2f-9c15-4405-810a-9c851460bb9f" providerId="ADAL" clId="{54D7944A-C03A-49BB-B55A-26311CE5F832}" dt="2021-03-25T18:52:53.739" v="2234" actId="208"/>
          <ac:spMkLst>
            <pc:docMk/>
            <pc:sldMk cId="2282787154" sldId="749"/>
            <ac:spMk id="25" creationId="{E8CADF53-38D1-46D1-BA41-8FE01BBB694D}"/>
          </ac:spMkLst>
        </pc:spChg>
        <pc:spChg chg="add mod">
          <ac:chgData name="Sarah Decarufel" userId="ffd9fe2f-9c15-4405-810a-9c851460bb9f" providerId="ADAL" clId="{54D7944A-C03A-49BB-B55A-26311CE5F832}" dt="2021-03-25T18:53:01.354" v="2235" actId="1076"/>
          <ac:spMkLst>
            <pc:docMk/>
            <pc:sldMk cId="2282787154" sldId="749"/>
            <ac:spMk id="27" creationId="{360B713E-45F1-4A60-B974-2945631BD5E4}"/>
          </ac:spMkLst>
        </pc:spChg>
        <pc:spChg chg="add mod">
          <ac:chgData name="Sarah Decarufel" userId="ffd9fe2f-9c15-4405-810a-9c851460bb9f" providerId="ADAL" clId="{54D7944A-C03A-49BB-B55A-26311CE5F832}" dt="2021-03-25T18:53:34.516" v="2262" actId="1076"/>
          <ac:spMkLst>
            <pc:docMk/>
            <pc:sldMk cId="2282787154" sldId="749"/>
            <ac:spMk id="30" creationId="{10839998-944E-48CF-B813-DBD839DB7010}"/>
          </ac:spMkLst>
        </pc:spChg>
        <pc:spChg chg="add mod">
          <ac:chgData name="Sarah Decarufel" userId="ffd9fe2f-9c15-4405-810a-9c851460bb9f" providerId="ADAL" clId="{54D7944A-C03A-49BB-B55A-26311CE5F832}" dt="2021-03-25T18:54:00.030" v="2272" actId="1076"/>
          <ac:spMkLst>
            <pc:docMk/>
            <pc:sldMk cId="2282787154" sldId="749"/>
            <ac:spMk id="31" creationId="{45E551A3-527A-4B18-8B72-BB19F92DD93D}"/>
          </ac:spMkLst>
        </pc:spChg>
        <pc:picChg chg="add del mod">
          <ac:chgData name="Sarah Decarufel" userId="ffd9fe2f-9c15-4405-810a-9c851460bb9f" providerId="ADAL" clId="{54D7944A-C03A-49BB-B55A-26311CE5F832}" dt="2021-03-25T17:58:18.361" v="2192" actId="478"/>
          <ac:picMkLst>
            <pc:docMk/>
            <pc:sldMk cId="2282787154" sldId="749"/>
            <ac:picMk id="8" creationId="{0A5353DC-6341-4903-A90B-D5D63BC77A1A}"/>
          </ac:picMkLst>
        </pc:picChg>
        <pc:picChg chg="add mod ord">
          <ac:chgData name="Sarah Decarufel" userId="ffd9fe2f-9c15-4405-810a-9c851460bb9f" providerId="ADAL" clId="{54D7944A-C03A-49BB-B55A-26311CE5F832}" dt="2021-03-25T17:58:28.528" v="2198" actId="167"/>
          <ac:picMkLst>
            <pc:docMk/>
            <pc:sldMk cId="2282787154" sldId="749"/>
            <ac:picMk id="19" creationId="{79D8D7BD-32F0-490F-8FAC-DEA0A263A30D}"/>
          </ac:picMkLst>
        </pc:picChg>
        <pc:cxnChg chg="add del mod">
          <ac:chgData name="Sarah Decarufel" userId="ffd9fe2f-9c15-4405-810a-9c851460bb9f" providerId="ADAL" clId="{54D7944A-C03A-49BB-B55A-26311CE5F832}" dt="2021-03-25T18:52:27.290" v="2229" actId="478"/>
          <ac:cxnSpMkLst>
            <pc:docMk/>
            <pc:sldMk cId="2282787154" sldId="749"/>
            <ac:cxnSpMk id="9" creationId="{A7A908B2-BE8C-4D14-B90C-4FF52785CFAD}"/>
          </ac:cxnSpMkLst>
        </pc:cxnChg>
        <pc:cxnChg chg="add del mod">
          <ac:chgData name="Sarah Decarufel" userId="ffd9fe2f-9c15-4405-810a-9c851460bb9f" providerId="ADAL" clId="{54D7944A-C03A-49BB-B55A-26311CE5F832}" dt="2021-03-25T18:00:14.140" v="2217" actId="478"/>
          <ac:cxnSpMkLst>
            <pc:docMk/>
            <pc:sldMk cId="2282787154" sldId="749"/>
            <ac:cxnSpMk id="20" creationId="{4BD7BA48-8417-4E88-BD2B-E2F1EF7C97DF}"/>
          </ac:cxnSpMkLst>
        </pc:cxnChg>
        <pc:cxnChg chg="add del mod">
          <ac:chgData name="Sarah Decarufel" userId="ffd9fe2f-9c15-4405-810a-9c851460bb9f" providerId="ADAL" clId="{54D7944A-C03A-49BB-B55A-26311CE5F832}" dt="2021-03-25T18:00:11.939" v="2216" actId="478"/>
          <ac:cxnSpMkLst>
            <pc:docMk/>
            <pc:sldMk cId="2282787154" sldId="749"/>
            <ac:cxnSpMk id="21" creationId="{B02F05F9-641D-4EE0-89ED-0528D4346856}"/>
          </ac:cxnSpMkLst>
        </pc:cxnChg>
        <pc:cxnChg chg="add del mod">
          <ac:chgData name="Sarah Decarufel" userId="ffd9fe2f-9c15-4405-810a-9c851460bb9f" providerId="ADAL" clId="{54D7944A-C03A-49BB-B55A-26311CE5F832}" dt="2021-03-25T18:52:29.713" v="2230" actId="478"/>
          <ac:cxnSpMkLst>
            <pc:docMk/>
            <pc:sldMk cId="2282787154" sldId="749"/>
            <ac:cxnSpMk id="22" creationId="{AC7D9896-35D6-4BEC-9C90-FF147F2CDDDB}"/>
          </ac:cxnSpMkLst>
        </pc:cxnChg>
        <pc:cxnChg chg="add del mod">
          <ac:chgData name="Sarah Decarufel" userId="ffd9fe2f-9c15-4405-810a-9c851460bb9f" providerId="ADAL" clId="{54D7944A-C03A-49BB-B55A-26311CE5F832}" dt="2021-03-25T18:52:25.141" v="2228" actId="478"/>
          <ac:cxnSpMkLst>
            <pc:docMk/>
            <pc:sldMk cId="2282787154" sldId="749"/>
            <ac:cxnSpMk id="23" creationId="{DAC69334-F335-452A-929F-E1C0B61EC02B}"/>
          </ac:cxnSpMkLst>
        </pc:cxnChg>
        <pc:cxnChg chg="add del mod">
          <ac:chgData name="Sarah Decarufel" userId="ffd9fe2f-9c15-4405-810a-9c851460bb9f" providerId="ADAL" clId="{54D7944A-C03A-49BB-B55A-26311CE5F832}" dt="2021-03-25T18:00:16.869" v="2218" actId="478"/>
          <ac:cxnSpMkLst>
            <pc:docMk/>
            <pc:sldMk cId="2282787154" sldId="749"/>
            <ac:cxnSpMk id="24" creationId="{B4AD4556-2CC1-4C0D-A667-B1EEA20354A1}"/>
          </ac:cxnSpMkLst>
        </pc:cxnChg>
        <pc:cxnChg chg="add del">
          <ac:chgData name="Sarah Decarufel" userId="ffd9fe2f-9c15-4405-810a-9c851460bb9f" providerId="ADAL" clId="{54D7944A-C03A-49BB-B55A-26311CE5F832}" dt="2021-03-25T18:53:14.833" v="2237" actId="478"/>
          <ac:cxnSpMkLst>
            <pc:docMk/>
            <pc:sldMk cId="2282787154" sldId="749"/>
            <ac:cxnSpMk id="29" creationId="{AECDEC99-3023-4BCA-85D0-19CE3ECFDCE9}"/>
          </ac:cxnSpMkLst>
        </pc:cxnChg>
      </pc:sldChg>
      <pc:sldChg chg="new del">
        <pc:chgData name="Sarah Decarufel" userId="ffd9fe2f-9c15-4405-810a-9c851460bb9f" providerId="ADAL" clId="{54D7944A-C03A-49BB-B55A-26311CE5F832}" dt="2021-03-25T18:56:44.026" v="2359" actId="2696"/>
        <pc:sldMkLst>
          <pc:docMk/>
          <pc:sldMk cId="3037192499" sldId="750"/>
        </pc:sldMkLst>
      </pc:sldChg>
      <pc:sldChg chg="new del">
        <pc:chgData name="Sarah Decarufel" userId="ffd9fe2f-9c15-4405-810a-9c851460bb9f" providerId="ADAL" clId="{54D7944A-C03A-49BB-B55A-26311CE5F832}" dt="2021-03-25T18:57:06.271" v="2370" actId="47"/>
        <pc:sldMkLst>
          <pc:docMk/>
          <pc:sldMk cId="3783172713" sldId="750"/>
        </pc:sldMkLst>
      </pc:sldChg>
      <pc:sldChg chg="modSp add mod">
        <pc:chgData name="Sarah Decarufel" userId="ffd9fe2f-9c15-4405-810a-9c851460bb9f" providerId="ADAL" clId="{54D7944A-C03A-49BB-B55A-26311CE5F832}" dt="2021-03-25T18:57:02.851" v="2369" actId="20577"/>
        <pc:sldMkLst>
          <pc:docMk/>
          <pc:sldMk cId="2318237991" sldId="751"/>
        </pc:sldMkLst>
        <pc:spChg chg="mod">
          <ac:chgData name="Sarah Decarufel" userId="ffd9fe2f-9c15-4405-810a-9c851460bb9f" providerId="ADAL" clId="{54D7944A-C03A-49BB-B55A-26311CE5F832}" dt="2021-03-25T18:57:02.851" v="2369" actId="20577"/>
          <ac:spMkLst>
            <pc:docMk/>
            <pc:sldMk cId="2318237991" sldId="751"/>
            <ac:spMk id="2" creationId="{5A9F6378-FEEF-448B-B0C0-3551B7CA83D5}"/>
          </ac:spMkLst>
        </pc:spChg>
      </pc:sldChg>
      <pc:sldChg chg="addSp delSp modSp new mod">
        <pc:chgData name="Sarah Decarufel" userId="ffd9fe2f-9c15-4405-810a-9c851460bb9f" providerId="ADAL" clId="{54D7944A-C03A-49BB-B55A-26311CE5F832}" dt="2021-03-31T22:10:21.354" v="3036" actId="478"/>
        <pc:sldMkLst>
          <pc:docMk/>
          <pc:sldMk cId="3898714139" sldId="752"/>
        </pc:sldMkLst>
        <pc:spChg chg="del">
          <ac:chgData name="Sarah Decarufel" userId="ffd9fe2f-9c15-4405-810a-9c851460bb9f" providerId="ADAL" clId="{54D7944A-C03A-49BB-B55A-26311CE5F832}" dt="2021-03-31T22:10:21.354" v="3036" actId="478"/>
          <ac:spMkLst>
            <pc:docMk/>
            <pc:sldMk cId="3898714139" sldId="752"/>
            <ac:spMk id="3" creationId="{B33E7AAE-B046-4473-BAD2-77E1A228A422}"/>
          </ac:spMkLst>
        </pc:spChg>
        <pc:spChg chg="mod">
          <ac:chgData name="Sarah Decarufel" userId="ffd9fe2f-9c15-4405-810a-9c851460bb9f" providerId="ADAL" clId="{54D7944A-C03A-49BB-B55A-26311CE5F832}" dt="2021-03-25T19:03:41.548" v="2595" actId="404"/>
          <ac:spMkLst>
            <pc:docMk/>
            <pc:sldMk cId="3898714139" sldId="752"/>
            <ac:spMk id="5" creationId="{3ADC9FC1-60BD-44E6-9DE5-7A1F378D7CFE}"/>
          </ac:spMkLst>
        </pc:spChg>
        <pc:spChg chg="mod">
          <ac:chgData name="Sarah Decarufel" userId="ffd9fe2f-9c15-4405-810a-9c851460bb9f" providerId="ADAL" clId="{54D7944A-C03A-49BB-B55A-26311CE5F832}" dt="2021-03-25T18:57:29.192" v="2404" actId="20577"/>
          <ac:spMkLst>
            <pc:docMk/>
            <pc:sldMk cId="3898714139" sldId="752"/>
            <ac:spMk id="6" creationId="{AD3833A6-1DC9-4C21-AD92-49AF44647F31}"/>
          </ac:spMkLst>
        </pc:spChg>
        <pc:picChg chg="add mod">
          <ac:chgData name="Sarah Decarufel" userId="ffd9fe2f-9c15-4405-810a-9c851460bb9f" providerId="ADAL" clId="{54D7944A-C03A-49BB-B55A-26311CE5F832}" dt="2021-03-25T19:03:50.201" v="2599" actId="1076"/>
          <ac:picMkLst>
            <pc:docMk/>
            <pc:sldMk cId="3898714139" sldId="752"/>
            <ac:picMk id="8" creationId="{294AC7E3-ACC1-4272-B4AD-6876759AF44F}"/>
          </ac:picMkLst>
        </pc:picChg>
        <pc:picChg chg="add mod">
          <ac:chgData name="Sarah Decarufel" userId="ffd9fe2f-9c15-4405-810a-9c851460bb9f" providerId="ADAL" clId="{54D7944A-C03A-49BB-B55A-26311CE5F832}" dt="2021-03-25T19:03:48.675" v="2598" actId="1076"/>
          <ac:picMkLst>
            <pc:docMk/>
            <pc:sldMk cId="3898714139" sldId="752"/>
            <ac:picMk id="10" creationId="{DA6359F0-C4F8-4C7E-9AE6-B4AC80D7F696}"/>
          </ac:picMkLst>
        </pc:picChg>
      </pc:sldChg>
      <pc:sldChg chg="addSp delSp modSp new mod">
        <pc:chgData name="Sarah Decarufel" userId="ffd9fe2f-9c15-4405-810a-9c851460bb9f" providerId="ADAL" clId="{54D7944A-C03A-49BB-B55A-26311CE5F832}" dt="2021-03-31T22:10:24.081" v="3037" actId="478"/>
        <pc:sldMkLst>
          <pc:docMk/>
          <pc:sldMk cId="3632594573" sldId="753"/>
        </pc:sldMkLst>
        <pc:spChg chg="del">
          <ac:chgData name="Sarah Decarufel" userId="ffd9fe2f-9c15-4405-810a-9c851460bb9f" providerId="ADAL" clId="{54D7944A-C03A-49BB-B55A-26311CE5F832}" dt="2021-03-31T22:10:24.081" v="3037" actId="478"/>
          <ac:spMkLst>
            <pc:docMk/>
            <pc:sldMk cId="3632594573" sldId="753"/>
            <ac:spMk id="3" creationId="{F92F9F61-3A05-4EC5-AA4B-EF5379800A55}"/>
          </ac:spMkLst>
        </pc:spChg>
        <pc:picChg chg="add mod">
          <ac:chgData name="Sarah Decarufel" userId="ffd9fe2f-9c15-4405-810a-9c851460bb9f" providerId="ADAL" clId="{54D7944A-C03A-49BB-B55A-26311CE5F832}" dt="2021-03-25T19:04:28.858" v="2607" actId="14100"/>
          <ac:picMkLst>
            <pc:docMk/>
            <pc:sldMk cId="3632594573" sldId="753"/>
            <ac:picMk id="8" creationId="{D67CEA4B-E72B-4190-992A-DBD201F5DE53}"/>
          </ac:picMkLst>
        </pc:picChg>
      </pc:sldChg>
      <pc:sldChg chg="addSp delSp modSp new mod">
        <pc:chgData name="Sarah Decarufel" userId="ffd9fe2f-9c15-4405-810a-9c851460bb9f" providerId="ADAL" clId="{54D7944A-C03A-49BB-B55A-26311CE5F832}" dt="2021-03-31T22:10:28.646" v="3038" actId="478"/>
        <pc:sldMkLst>
          <pc:docMk/>
          <pc:sldMk cId="2528472561" sldId="754"/>
        </pc:sldMkLst>
        <pc:spChg chg="del">
          <ac:chgData name="Sarah Decarufel" userId="ffd9fe2f-9c15-4405-810a-9c851460bb9f" providerId="ADAL" clId="{54D7944A-C03A-49BB-B55A-26311CE5F832}" dt="2021-03-31T22:10:28.646" v="3038" actId="478"/>
          <ac:spMkLst>
            <pc:docMk/>
            <pc:sldMk cId="2528472561" sldId="754"/>
            <ac:spMk id="3" creationId="{4F740A91-42D5-48EA-875D-DB9E51A9FA76}"/>
          </ac:spMkLst>
        </pc:spChg>
        <pc:picChg chg="add mod">
          <ac:chgData name="Sarah Decarufel" userId="ffd9fe2f-9c15-4405-810a-9c851460bb9f" providerId="ADAL" clId="{54D7944A-C03A-49BB-B55A-26311CE5F832}" dt="2021-03-25T19:05:15.657" v="2611" actId="14100"/>
          <ac:picMkLst>
            <pc:docMk/>
            <pc:sldMk cId="2528472561" sldId="754"/>
            <ac:picMk id="8" creationId="{43369762-41A8-4EF9-BF95-48E201932B93}"/>
          </ac:picMkLst>
        </pc:picChg>
      </pc:sldChg>
      <pc:sldChg chg="addSp delSp modSp new mod">
        <pc:chgData name="Sarah Decarufel" userId="ffd9fe2f-9c15-4405-810a-9c851460bb9f" providerId="ADAL" clId="{54D7944A-C03A-49BB-B55A-26311CE5F832}" dt="2021-03-31T22:10:31.275" v="3039" actId="478"/>
        <pc:sldMkLst>
          <pc:docMk/>
          <pc:sldMk cId="3857534184" sldId="755"/>
        </pc:sldMkLst>
        <pc:spChg chg="del">
          <ac:chgData name="Sarah Decarufel" userId="ffd9fe2f-9c15-4405-810a-9c851460bb9f" providerId="ADAL" clId="{54D7944A-C03A-49BB-B55A-26311CE5F832}" dt="2021-03-31T22:10:31.275" v="3039" actId="478"/>
          <ac:spMkLst>
            <pc:docMk/>
            <pc:sldMk cId="3857534184" sldId="755"/>
            <ac:spMk id="3" creationId="{EE25C486-8ECB-41EE-94CA-61DA069B82FD}"/>
          </ac:spMkLst>
        </pc:spChg>
        <pc:spChg chg="mod">
          <ac:chgData name="Sarah Decarufel" userId="ffd9fe2f-9c15-4405-810a-9c851460bb9f" providerId="ADAL" clId="{54D7944A-C03A-49BB-B55A-26311CE5F832}" dt="2021-03-25T19:09:32.139" v="2966" actId="20577"/>
          <ac:spMkLst>
            <pc:docMk/>
            <pc:sldMk cId="3857534184" sldId="755"/>
            <ac:spMk id="5" creationId="{11B760C5-7C71-4A08-A33B-3D8097A54A2A}"/>
          </ac:spMkLst>
        </pc:spChg>
        <pc:spChg chg="mod">
          <ac:chgData name="Sarah Decarufel" userId="ffd9fe2f-9c15-4405-810a-9c851460bb9f" providerId="ADAL" clId="{54D7944A-C03A-49BB-B55A-26311CE5F832}" dt="2021-03-25T19:06:43.327" v="2639" actId="20577"/>
          <ac:spMkLst>
            <pc:docMk/>
            <pc:sldMk cId="3857534184" sldId="755"/>
            <ac:spMk id="6" creationId="{339CEC91-0726-4FF0-984F-AE6F4DA1D88B}"/>
          </ac:spMkLst>
        </pc:spChg>
        <pc:picChg chg="add del mod">
          <ac:chgData name="Sarah Decarufel" userId="ffd9fe2f-9c15-4405-810a-9c851460bb9f" providerId="ADAL" clId="{54D7944A-C03A-49BB-B55A-26311CE5F832}" dt="2021-03-25T19:27:04.887" v="2971" actId="478"/>
          <ac:picMkLst>
            <pc:docMk/>
            <pc:sldMk cId="3857534184" sldId="755"/>
            <ac:picMk id="8" creationId="{E655D27F-FED0-4AC7-8170-2D6E983EEC40}"/>
          </ac:picMkLst>
        </pc:picChg>
        <pc:picChg chg="add mod">
          <ac:chgData name="Sarah Decarufel" userId="ffd9fe2f-9c15-4405-810a-9c851460bb9f" providerId="ADAL" clId="{54D7944A-C03A-49BB-B55A-26311CE5F832}" dt="2021-03-25T19:27:23.620" v="2973" actId="1076"/>
          <ac:picMkLst>
            <pc:docMk/>
            <pc:sldMk cId="3857534184" sldId="755"/>
            <ac:picMk id="10" creationId="{FDF42EDA-C604-45D7-84FC-C4BD32906A65}"/>
          </ac:picMkLst>
        </pc:picChg>
      </pc:sldChg>
      <pc:sldChg chg="new del">
        <pc:chgData name="Sarah Decarufel" userId="ffd9fe2f-9c15-4405-810a-9c851460bb9f" providerId="ADAL" clId="{54D7944A-C03A-49BB-B55A-26311CE5F832}" dt="2021-03-31T22:07:42.631" v="2979" actId="47"/>
        <pc:sldMkLst>
          <pc:docMk/>
          <pc:sldMk cId="1531817080" sldId="756"/>
        </pc:sldMkLst>
      </pc:sldChg>
      <pc:sldChg chg="addSp delSp modSp new mod ord">
        <pc:chgData name="Sarah Decarufel" userId="ffd9fe2f-9c15-4405-810a-9c851460bb9f" providerId="ADAL" clId="{54D7944A-C03A-49BB-B55A-26311CE5F832}" dt="2021-03-31T22:09:57.836" v="3027" actId="478"/>
        <pc:sldMkLst>
          <pc:docMk/>
          <pc:sldMk cId="2526283243" sldId="756"/>
        </pc:sldMkLst>
        <pc:spChg chg="del">
          <ac:chgData name="Sarah Decarufel" userId="ffd9fe2f-9c15-4405-810a-9c851460bb9f" providerId="ADAL" clId="{54D7944A-C03A-49BB-B55A-26311CE5F832}" dt="2021-03-31T22:09:57.836" v="3027" actId="478"/>
          <ac:spMkLst>
            <pc:docMk/>
            <pc:sldMk cId="2526283243" sldId="756"/>
            <ac:spMk id="3" creationId="{0A5E2B3C-B902-4BBB-A97F-9516952F1D5D}"/>
          </ac:spMkLst>
        </pc:spChg>
        <pc:spChg chg="mod">
          <ac:chgData name="Sarah Decarufel" userId="ffd9fe2f-9c15-4405-810a-9c851460bb9f" providerId="ADAL" clId="{54D7944A-C03A-49BB-B55A-26311CE5F832}" dt="2021-03-31T22:08:04.220" v="3009" actId="20577"/>
          <ac:spMkLst>
            <pc:docMk/>
            <pc:sldMk cId="2526283243" sldId="756"/>
            <ac:spMk id="6" creationId="{EDE84522-746C-4016-A4BC-62B1D45A84CD}"/>
          </ac:spMkLst>
        </pc:spChg>
        <pc:picChg chg="add mod">
          <ac:chgData name="Sarah Decarufel" userId="ffd9fe2f-9c15-4405-810a-9c851460bb9f" providerId="ADAL" clId="{54D7944A-C03A-49BB-B55A-26311CE5F832}" dt="2021-03-31T22:09:34.451" v="3016" actId="1076"/>
          <ac:picMkLst>
            <pc:docMk/>
            <pc:sldMk cId="2526283243" sldId="756"/>
            <ac:picMk id="8" creationId="{570D14A4-80BE-4CFE-9873-BCAF028C60E9}"/>
          </ac:picMkLst>
        </pc:picChg>
        <pc:picChg chg="add mod">
          <ac:chgData name="Sarah Decarufel" userId="ffd9fe2f-9c15-4405-810a-9c851460bb9f" providerId="ADAL" clId="{54D7944A-C03A-49BB-B55A-26311CE5F832}" dt="2021-03-31T22:09:41.621" v="3022" actId="1076"/>
          <ac:picMkLst>
            <pc:docMk/>
            <pc:sldMk cId="2526283243" sldId="756"/>
            <ac:picMk id="10" creationId="{00B3A176-6207-44F6-96AE-020F317BAB15}"/>
          </ac:picMkLst>
        </pc:pic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1-01-07T14:48:10.306" idx="5">
    <p:pos x="10" y="10"/>
    <p:text>New screen shots required</p:text>
    <p:extLst>
      <p:ext uri="{C676402C-5697-4E1C-873F-D02D1690AC5C}">
        <p15:threadingInfo xmlns:p15="http://schemas.microsoft.com/office/powerpoint/2012/main" timeZoneBias="30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4B5E811-45F1-46C1-8E7C-9DDF824C7EC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992CE0-16B7-4DEE-B33A-6739CBE9A07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CBE59E-F407-4EDA-BBF0-0E3215D923A3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3087B7-B69F-4F60-8771-65992862D95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D1BA27-8D07-4441-9882-EDE8E8CD826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1932A-5EAB-4C22-AF8E-8FA055FE6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5821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FD965F-46C4-4397-9EE6-4A5C97CCBD34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D46EA3-89B5-4932-BC88-2ED803075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681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-input data that we already have labeled</a:t>
            </a:r>
          </a:p>
          <a:p>
            <a:r>
              <a:rPr lang="en-CA" dirty="0"/>
              <a:t>-use the computer to analyze each picture, develop a relationship between the input and output and give us a definitive output of whether it’s a cat or dog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C2620C-F497-4ED9-A04E-22C5C501A6D2}" type="slidenum">
              <a:rPr lang="en-CA" smtClean="0"/>
              <a:pPr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8798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46EA3-89B5-4932-BC88-2ED80307540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602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46EA3-89B5-4932-BC88-2ED80307540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33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46EA3-89B5-4932-BC88-2ED80307540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201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1582DB-7233-4A1D-A55E-4401A56029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0" b="123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ADDCFC2-A7AC-4617-B02D-35D6EE5D179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941">
              <a:alpha val="1764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221328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13230B6-837C-4458-9A39-EBAEEFBEB8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0" b="7963"/>
          <a:stretch/>
        </p:blipFill>
        <p:spPr>
          <a:xfrm>
            <a:off x="0" y="0"/>
            <a:ext cx="12211904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3DFDA55-6B84-4936-8584-0D527733C19E}"/>
              </a:ext>
            </a:extLst>
          </p:cNvPr>
          <p:cNvSpPr/>
          <p:nvPr userDrawn="1"/>
        </p:nvSpPr>
        <p:spPr>
          <a:xfrm>
            <a:off x="1" y="0"/>
            <a:ext cx="12211903" cy="6858000"/>
          </a:xfrm>
          <a:prstGeom prst="rect">
            <a:avLst/>
          </a:prstGeom>
          <a:gradFill flip="none" rotWithShape="1">
            <a:gsLst>
              <a:gs pos="39000">
                <a:schemeClr val="bg1">
                  <a:alpha val="95000"/>
                </a:schemeClr>
              </a:gs>
              <a:gs pos="85000">
                <a:schemeClr val="bg1">
                  <a:alpha val="67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006CE-D556-42A9-91EB-5E0CFDE3FB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4AC59A-AC62-4B6E-9CB1-FE867F7B7B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03601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BDB5EB0C-BAAC-4059-BD36-D0F87E2519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514901"/>
            <a:ext cx="12192000" cy="3305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9AFC92-5CE9-43CC-9E5D-8B2B18D37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D4870C-21F2-45B6-84C5-8815ACE1D0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1613F-59FB-4F5A-B1BF-A5497999C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18A79-4B3E-4D14-8C78-F9293E66AF81}" type="datetime4">
              <a:rPr lang="en-US" smtClean="0"/>
              <a:t>March 30,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17A8BF-2187-4B80-BF7D-95FC7CA54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Beyond Maturity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4F461-ABEF-481E-B017-589DCCC6D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2223C-7AC6-464D-A23D-417A95779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479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8C7ED1A-0EDF-4AA9-B3E9-9CF312E94F39}"/>
              </a:ext>
            </a:extLst>
          </p:cNvPr>
          <p:cNvSpPr/>
          <p:nvPr userDrawn="1"/>
        </p:nvSpPr>
        <p:spPr>
          <a:xfrm>
            <a:off x="0" y="0"/>
            <a:ext cx="12192000" cy="16235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9AFC92-5CE9-43CC-9E5D-8B2B18D37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D4870C-21F2-45B6-84C5-8815ACE1D0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1613F-59FB-4F5A-B1BF-A5497999C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3ED27-40D8-4283-8555-D071C45681A7}" type="datetime4">
              <a:rPr lang="en-US" smtClean="0"/>
              <a:t>March 30,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17A8BF-2187-4B80-BF7D-95FC7CA54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Beyond Maturity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4F461-ABEF-481E-B017-589DCCC6D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2223C-7AC6-464D-A23D-417A95779ED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9AF732-3517-47B7-9CEB-F658547495E5}"/>
              </a:ext>
            </a:extLst>
          </p:cNvPr>
          <p:cNvCxnSpPr>
            <a:cxnSpLocks/>
          </p:cNvCxnSpPr>
          <p:nvPr userDrawn="1"/>
        </p:nvCxnSpPr>
        <p:spPr>
          <a:xfrm>
            <a:off x="0" y="6176963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732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E5599EC-3E80-4A2E-AB72-4036953A8F9F}"/>
              </a:ext>
            </a:extLst>
          </p:cNvPr>
          <p:cNvSpPr/>
          <p:nvPr userDrawn="1"/>
        </p:nvSpPr>
        <p:spPr>
          <a:xfrm>
            <a:off x="0" y="0"/>
            <a:ext cx="12192000" cy="6210300"/>
          </a:xfrm>
          <a:prstGeom prst="rect">
            <a:avLst/>
          </a:prstGeom>
          <a:solidFill>
            <a:srgbClr val="0089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9AFC92-5CE9-43CC-9E5D-8B2B18D37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D4870C-21F2-45B6-84C5-8815ACE1D0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1613F-59FB-4F5A-B1BF-A5497999C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63CBD-F9B6-486F-90DD-9327DD24DF11}" type="datetime4">
              <a:rPr lang="en-US" smtClean="0"/>
              <a:t>March 30,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17A8BF-2187-4B80-BF7D-95FC7CA54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8941"/>
                </a:solidFill>
              </a:defRPr>
            </a:lvl1pPr>
          </a:lstStyle>
          <a:p>
            <a:r>
              <a:rPr lang="en-US"/>
              <a:t>Beyond Maturity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4F461-ABEF-481E-B017-589DCCC6D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2223C-7AC6-464D-A23D-417A95779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6227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E5599EC-3E80-4A2E-AB72-4036953A8F9F}"/>
              </a:ext>
            </a:extLst>
          </p:cNvPr>
          <p:cNvSpPr/>
          <p:nvPr userDrawn="1"/>
        </p:nvSpPr>
        <p:spPr>
          <a:xfrm>
            <a:off x="0" y="0"/>
            <a:ext cx="12192000" cy="62103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9AFC92-5CE9-43CC-9E5D-8B2B18D37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894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D4870C-21F2-45B6-84C5-8815ACE1D0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8941"/>
                </a:solidFill>
              </a:defRPr>
            </a:lvl1pPr>
            <a:lvl2pPr>
              <a:defRPr>
                <a:solidFill>
                  <a:srgbClr val="008941"/>
                </a:solidFill>
              </a:defRPr>
            </a:lvl2pPr>
            <a:lvl3pPr>
              <a:defRPr>
                <a:solidFill>
                  <a:srgbClr val="008941"/>
                </a:solidFill>
              </a:defRPr>
            </a:lvl3pPr>
            <a:lvl4pPr>
              <a:defRPr>
                <a:solidFill>
                  <a:srgbClr val="008941"/>
                </a:solidFill>
              </a:defRPr>
            </a:lvl4pPr>
            <a:lvl5pPr>
              <a:defRPr>
                <a:solidFill>
                  <a:srgbClr val="00894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1613F-59FB-4F5A-B1BF-A5497999C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252F1-F492-4A8B-A11C-0216139AFF47}" type="datetime4">
              <a:rPr lang="en-US" smtClean="0"/>
              <a:t>March 30,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17A8BF-2187-4B80-BF7D-95FC7CA54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8941"/>
                </a:solidFill>
              </a:defRPr>
            </a:lvl1pPr>
          </a:lstStyle>
          <a:p>
            <a:r>
              <a:rPr lang="en-US"/>
              <a:t>Beyond Maturity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4F461-ABEF-481E-B017-589DCCC6D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2223C-7AC6-464D-A23D-417A95779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8727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E5599EC-3E80-4A2E-AB72-4036953A8F9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9AFC92-5CE9-43CC-9E5D-8B2B18D37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894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D4870C-21F2-45B6-84C5-8815ACE1D0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8941"/>
                </a:solidFill>
              </a:defRPr>
            </a:lvl1pPr>
            <a:lvl2pPr>
              <a:defRPr>
                <a:solidFill>
                  <a:srgbClr val="008941"/>
                </a:solidFill>
              </a:defRPr>
            </a:lvl2pPr>
            <a:lvl3pPr>
              <a:defRPr>
                <a:solidFill>
                  <a:srgbClr val="008941"/>
                </a:solidFill>
              </a:defRPr>
            </a:lvl3pPr>
            <a:lvl4pPr>
              <a:defRPr>
                <a:solidFill>
                  <a:srgbClr val="008941"/>
                </a:solidFill>
              </a:defRPr>
            </a:lvl4pPr>
            <a:lvl5pPr>
              <a:defRPr>
                <a:solidFill>
                  <a:srgbClr val="00894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1613F-59FB-4F5A-B1BF-A5497999C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B7667-F1C9-4992-BE94-E07667F931ED}" type="datetime4">
              <a:rPr lang="en-US" smtClean="0"/>
              <a:t>March 30,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17A8BF-2187-4B80-BF7D-95FC7CA54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8941"/>
                </a:solidFill>
              </a:defRPr>
            </a:lvl1pPr>
          </a:lstStyle>
          <a:p>
            <a:r>
              <a:rPr lang="en-US"/>
              <a:t>Beyond Maturity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4F461-ABEF-481E-B017-589DCCC6D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2223C-7AC6-464D-A23D-417A95779ED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E7674C0-8CDF-4A2E-8BA0-76D8FF6D5B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0101" y="6379002"/>
            <a:ext cx="1555401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4199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 Pro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C06FB30B-4BC7-4DB1-AB02-61C1A4EC950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14635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ofia Pro Regular" panose="00000500000000000000" pitchFamily="50" charset="0"/>
                <a:ea typeface="Sofia Pro Regular" panose="00000500000000000000" pitchFamily="50" charset="0"/>
                <a:cs typeface="Sofia Pro Regular" panose="00000500000000000000" pitchFamily="50" charset="0"/>
              </a:defRPr>
            </a:lvl1pPr>
          </a:lstStyle>
          <a:p>
            <a:r>
              <a:rPr lang="en-US"/>
              <a:t>                                                                                             Insert Image</a:t>
            </a:r>
          </a:p>
        </p:txBody>
      </p:sp>
      <p:sp>
        <p:nvSpPr>
          <p:cNvPr id="11" name="Partial Circle 10">
            <a:extLst>
              <a:ext uri="{FF2B5EF4-FFF2-40B4-BE49-F238E27FC236}">
                <a16:creationId xmlns:a16="http://schemas.microsoft.com/office/drawing/2014/main" id="{BF2D4388-469D-4AA2-BFE7-1B4D6CD49092}"/>
              </a:ext>
            </a:extLst>
          </p:cNvPr>
          <p:cNvSpPr/>
          <p:nvPr userDrawn="1"/>
        </p:nvSpPr>
        <p:spPr>
          <a:xfrm rot="16200000">
            <a:off x="-7446736" y="-8666122"/>
            <a:ext cx="14368037" cy="14368037"/>
          </a:xfrm>
          <a:prstGeom prst="pie">
            <a:avLst>
              <a:gd name="adj1" fmla="val 5394047"/>
              <a:gd name="adj2" fmla="val 10816990"/>
            </a:avLst>
          </a:prstGeom>
          <a:solidFill>
            <a:srgbClr val="00894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756FDA-1B51-49FB-9303-AE8B307F0215}"/>
              </a:ext>
            </a:extLst>
          </p:cNvPr>
          <p:cNvSpPr txBox="1"/>
          <p:nvPr userDrawn="1"/>
        </p:nvSpPr>
        <p:spPr>
          <a:xfrm>
            <a:off x="800101" y="1097407"/>
            <a:ext cx="473400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>
                <a:solidFill>
                  <a:schemeClr val="bg1"/>
                </a:solidFill>
                <a:latin typeface="Sofia Pro Regular" panose="00000500000000000000" pitchFamily="50" charset="0"/>
              </a:rPr>
              <a:t>Encore Boston Harbor</a:t>
            </a:r>
          </a:p>
          <a:p>
            <a:pPr algn="l"/>
            <a:endParaRPr lang="en-US" sz="2800" b="1">
              <a:solidFill>
                <a:schemeClr val="bg1"/>
              </a:solidFill>
              <a:latin typeface="Sofia Pro Regular" panose="00000500000000000000" pitchFamily="50" charset="0"/>
            </a:endParaRPr>
          </a:p>
          <a:p>
            <a:pPr algn="l"/>
            <a:r>
              <a:rPr lang="en-US" sz="2800" b="1">
                <a:solidFill>
                  <a:schemeClr val="bg1"/>
                </a:solidFill>
                <a:latin typeface="Sofia Pro Regular" panose="00000500000000000000" pitchFamily="50" charset="0"/>
              </a:rPr>
              <a:t>28 </a:t>
            </a:r>
            <a:r>
              <a:rPr lang="en-US" sz="2800" b="0">
                <a:solidFill>
                  <a:schemeClr val="bg1"/>
                </a:solidFill>
                <a:latin typeface="+mj-lt"/>
              </a:rPr>
              <a:t>stories of concrete</a:t>
            </a:r>
          </a:p>
          <a:p>
            <a:pPr algn="l"/>
            <a:r>
              <a:rPr lang="en-US" sz="2800" b="1">
                <a:solidFill>
                  <a:schemeClr val="bg1"/>
                </a:solidFill>
                <a:latin typeface="Sofia Pro Regular" panose="00000500000000000000" pitchFamily="50" charset="0"/>
              </a:rPr>
              <a:t>6 </a:t>
            </a:r>
            <a:r>
              <a:rPr lang="en-US" sz="2800" b="0">
                <a:solidFill>
                  <a:schemeClr val="bg1"/>
                </a:solidFill>
                <a:latin typeface="+mj-lt"/>
              </a:rPr>
              <a:t>months to complete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A35CFB8-4B2F-4930-B543-874269FFD8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6677" y="6379003"/>
            <a:ext cx="1943034" cy="365125"/>
          </a:xfrm>
        </p:spPr>
        <p:txBody>
          <a:bodyPr/>
          <a:lstStyle/>
          <a:p>
            <a:fld id="{7B3A02C9-BF74-4C74-BF02-73D89C77D465}" type="datetime4">
              <a:rPr lang="en-US" smtClean="0"/>
              <a:t>March 30, 2021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0AA9E07-D8D7-4241-8B3A-18007596C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2258" y="6379003"/>
            <a:ext cx="5554638" cy="365125"/>
          </a:xfrm>
        </p:spPr>
        <p:txBody>
          <a:bodyPr/>
          <a:lstStyle>
            <a:lvl1pPr>
              <a:defRPr>
                <a:solidFill>
                  <a:srgbClr val="008941"/>
                </a:solidFill>
              </a:defRPr>
            </a:lvl1pPr>
          </a:lstStyle>
          <a:p>
            <a:r>
              <a:rPr lang="en-US"/>
              <a:t>Beyond Maturity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AC7841F-6C43-4FE7-8BB4-AF38FC025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25150" y="6379003"/>
            <a:ext cx="628650" cy="365125"/>
          </a:xfrm>
        </p:spPr>
        <p:txBody>
          <a:bodyPr/>
          <a:lstStyle/>
          <a:p>
            <a:fld id="{A6E2223C-7AC6-464D-A23D-417A95779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4087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1582DB-7233-4A1D-A55E-4401A56029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0" b="123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ADDCFC2-A7AC-4617-B02D-35D6EE5D179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941">
              <a:alpha val="1764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756FDA-1B51-49FB-9303-AE8B307F0215}"/>
              </a:ext>
            </a:extLst>
          </p:cNvPr>
          <p:cNvSpPr txBox="1"/>
          <p:nvPr userDrawn="1"/>
        </p:nvSpPr>
        <p:spPr>
          <a:xfrm>
            <a:off x="2666418" y="2971800"/>
            <a:ext cx="6859163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Sofia Pro Regular" panose="00000500000000000000" pitchFamily="50" charset="0"/>
              </a:rPr>
              <a:t>What is Maturity?</a:t>
            </a:r>
          </a:p>
        </p:txBody>
      </p:sp>
    </p:spTree>
    <p:extLst>
      <p:ext uri="{BB962C8B-B14F-4D97-AF65-F5344CB8AC3E}">
        <p14:creationId xmlns:p14="http://schemas.microsoft.com/office/powerpoint/2010/main" val="35538936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Slide Ligh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E5599EC-3E80-4A2E-AB72-4036953A8F9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8C12DF-1B22-43A3-8BB6-734DD72AB903}"/>
              </a:ext>
            </a:extLst>
          </p:cNvPr>
          <p:cNvSpPr txBox="1"/>
          <p:nvPr userDrawn="1"/>
        </p:nvSpPr>
        <p:spPr>
          <a:xfrm>
            <a:off x="2666418" y="2971800"/>
            <a:ext cx="6859163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b="1">
                <a:solidFill>
                  <a:srgbClr val="008941"/>
                </a:solidFill>
                <a:latin typeface="Sofia Pro Regular" panose="00000500000000000000" pitchFamily="50" charset="0"/>
              </a:rPr>
              <a:t>What is Maturity?</a:t>
            </a:r>
          </a:p>
        </p:txBody>
      </p:sp>
    </p:spTree>
    <p:extLst>
      <p:ext uri="{BB962C8B-B14F-4D97-AF65-F5344CB8AC3E}">
        <p14:creationId xmlns:p14="http://schemas.microsoft.com/office/powerpoint/2010/main" val="13786129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Section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D22471-16C2-46E9-8A94-F24277F03B8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9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3D3EDE-9B39-452D-90C6-CDC087151352}"/>
              </a:ext>
            </a:extLst>
          </p:cNvPr>
          <p:cNvSpPr txBox="1"/>
          <p:nvPr userDrawn="1"/>
        </p:nvSpPr>
        <p:spPr>
          <a:xfrm>
            <a:off x="2666418" y="2971800"/>
            <a:ext cx="6859163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Sofia Pro Regular" panose="00000500000000000000" pitchFamily="50" charset="0"/>
              </a:rPr>
              <a:t>What is Maturity?</a:t>
            </a:r>
          </a:p>
        </p:txBody>
      </p:sp>
    </p:spTree>
    <p:extLst>
      <p:ext uri="{BB962C8B-B14F-4D97-AF65-F5344CB8AC3E}">
        <p14:creationId xmlns:p14="http://schemas.microsoft.com/office/powerpoint/2010/main" val="1844069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Montly Meetin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F2D1F0-9F7D-489D-A337-CA40613F8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4" b="6600"/>
          <a:stretch/>
        </p:blipFill>
        <p:spPr>
          <a:xfrm>
            <a:off x="0" y="0"/>
            <a:ext cx="1219137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ADDCFC2-A7AC-4617-B02D-35D6EE5D179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25000"/>
                </a:schemeClr>
              </a:gs>
              <a:gs pos="52000">
                <a:srgbClr val="008941">
                  <a:alpha val="75000"/>
                </a:srgbClr>
              </a:gs>
              <a:gs pos="0">
                <a:srgbClr val="008941">
                  <a:alpha val="52000"/>
                </a:srgbClr>
              </a:gs>
              <a:gs pos="100000">
                <a:schemeClr val="tx1">
                  <a:alpha val="92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73D0CF-CAF6-41EA-83CE-3DF66C507A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874" y="1193358"/>
            <a:ext cx="2480250" cy="6209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B756FDA-1B51-49FB-9303-AE8B307F0215}"/>
              </a:ext>
            </a:extLst>
          </p:cNvPr>
          <p:cNvSpPr txBox="1"/>
          <p:nvPr userDrawn="1"/>
        </p:nvSpPr>
        <p:spPr>
          <a:xfrm>
            <a:off x="2666418" y="1814312"/>
            <a:ext cx="6859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Sofia Pro Regular" panose="00000500000000000000" pitchFamily="50" charset="0"/>
              </a:rPr>
              <a:t>Monthly Meeting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3F15B7-4A7A-469F-8316-89D225448B7C}"/>
              </a:ext>
            </a:extLst>
          </p:cNvPr>
          <p:cNvSpPr txBox="1"/>
          <p:nvPr userDrawn="1"/>
        </p:nvSpPr>
        <p:spPr>
          <a:xfrm>
            <a:off x="2666103" y="2276813"/>
            <a:ext cx="6859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solidFill>
                  <a:schemeClr val="bg1"/>
                </a:solidFill>
                <a:latin typeface="Sofia Pro Light" panose="00000500000000000000" pitchFamily="50" charset="0"/>
              </a:rPr>
              <a:t>May 2020</a:t>
            </a:r>
          </a:p>
        </p:txBody>
      </p:sp>
      <p:sp>
        <p:nvSpPr>
          <p:cNvPr id="11" name="Google Shape;95;p3">
            <a:extLst>
              <a:ext uri="{FF2B5EF4-FFF2-40B4-BE49-F238E27FC236}">
                <a16:creationId xmlns:a16="http://schemas.microsoft.com/office/drawing/2014/main" id="{B084019E-41F6-4B0C-9BFC-DC3037499D23}"/>
              </a:ext>
            </a:extLst>
          </p:cNvPr>
          <p:cNvSpPr/>
          <p:nvPr userDrawn="1"/>
        </p:nvSpPr>
        <p:spPr>
          <a:xfrm>
            <a:off x="4269149" y="381000"/>
            <a:ext cx="3653702" cy="3212990"/>
          </a:xfrm>
          <a:custGeom>
            <a:avLst/>
            <a:gdLst/>
            <a:ahLst/>
            <a:cxnLst/>
            <a:rect l="l" t="t" r="r" b="b"/>
            <a:pathLst>
              <a:path w="14791" h="13007" extrusionOk="0">
                <a:moveTo>
                  <a:pt x="9649" y="299"/>
                </a:moveTo>
                <a:cubicBezTo>
                  <a:pt x="10334" y="299"/>
                  <a:pt x="11018" y="360"/>
                  <a:pt x="11662" y="569"/>
                </a:cubicBezTo>
                <a:cubicBezTo>
                  <a:pt x="12917" y="970"/>
                  <a:pt x="13695" y="2008"/>
                  <a:pt x="14055" y="3237"/>
                </a:cubicBezTo>
                <a:cubicBezTo>
                  <a:pt x="14398" y="4542"/>
                  <a:pt x="14415" y="6048"/>
                  <a:pt x="14181" y="7378"/>
                </a:cubicBezTo>
                <a:cubicBezTo>
                  <a:pt x="13996" y="8458"/>
                  <a:pt x="13344" y="9830"/>
                  <a:pt x="12089" y="9955"/>
                </a:cubicBezTo>
                <a:cubicBezTo>
                  <a:pt x="11989" y="9955"/>
                  <a:pt x="11913" y="10047"/>
                  <a:pt x="11938" y="10147"/>
                </a:cubicBezTo>
                <a:lnTo>
                  <a:pt x="12243" y="11787"/>
                </a:lnTo>
                <a:lnTo>
                  <a:pt x="12243" y="11787"/>
                </a:lnTo>
                <a:lnTo>
                  <a:pt x="11211" y="10541"/>
                </a:lnTo>
                <a:cubicBezTo>
                  <a:pt x="11179" y="10513"/>
                  <a:pt x="11141" y="10499"/>
                  <a:pt x="11102" y="10499"/>
                </a:cubicBezTo>
                <a:cubicBezTo>
                  <a:pt x="11048" y="10499"/>
                  <a:pt x="10994" y="10525"/>
                  <a:pt x="10960" y="10574"/>
                </a:cubicBezTo>
                <a:cubicBezTo>
                  <a:pt x="10218" y="12222"/>
                  <a:pt x="8517" y="12677"/>
                  <a:pt x="6840" y="12677"/>
                </a:cubicBezTo>
                <a:cubicBezTo>
                  <a:pt x="6209" y="12677"/>
                  <a:pt x="5583" y="12612"/>
                  <a:pt x="5012" y="12523"/>
                </a:cubicBezTo>
                <a:cubicBezTo>
                  <a:pt x="3941" y="12364"/>
                  <a:pt x="2912" y="12030"/>
                  <a:pt x="2134" y="11243"/>
                </a:cubicBezTo>
                <a:cubicBezTo>
                  <a:pt x="1465" y="10566"/>
                  <a:pt x="1046" y="9671"/>
                  <a:pt x="812" y="8767"/>
                </a:cubicBezTo>
                <a:cubicBezTo>
                  <a:pt x="285" y="6717"/>
                  <a:pt x="586" y="4258"/>
                  <a:pt x="2067" y="2668"/>
                </a:cubicBezTo>
                <a:cubicBezTo>
                  <a:pt x="3598" y="1020"/>
                  <a:pt x="5932" y="510"/>
                  <a:pt x="8090" y="368"/>
                </a:cubicBezTo>
                <a:cubicBezTo>
                  <a:pt x="8599" y="335"/>
                  <a:pt x="9124" y="299"/>
                  <a:pt x="9649" y="299"/>
                </a:cubicBezTo>
                <a:close/>
                <a:moveTo>
                  <a:pt x="9700" y="0"/>
                </a:moveTo>
                <a:cubicBezTo>
                  <a:pt x="9536" y="0"/>
                  <a:pt x="9373" y="3"/>
                  <a:pt x="9211" y="8"/>
                </a:cubicBezTo>
                <a:cubicBezTo>
                  <a:pt x="6802" y="67"/>
                  <a:pt x="4217" y="385"/>
                  <a:pt x="2318" y="1991"/>
                </a:cubicBezTo>
                <a:cubicBezTo>
                  <a:pt x="528" y="3513"/>
                  <a:pt x="1" y="6006"/>
                  <a:pt x="377" y="8248"/>
                </a:cubicBezTo>
                <a:cubicBezTo>
                  <a:pt x="745" y="10432"/>
                  <a:pt x="2067" y="12214"/>
                  <a:pt x="4292" y="12716"/>
                </a:cubicBezTo>
                <a:cubicBezTo>
                  <a:pt x="5051" y="12884"/>
                  <a:pt x="5926" y="13007"/>
                  <a:pt x="6802" y="13007"/>
                </a:cubicBezTo>
                <a:cubicBezTo>
                  <a:pt x="8547" y="13007"/>
                  <a:pt x="10296" y="12520"/>
                  <a:pt x="11128" y="10938"/>
                </a:cubicBezTo>
                <a:lnTo>
                  <a:pt x="11128" y="10938"/>
                </a:lnTo>
                <a:lnTo>
                  <a:pt x="12399" y="12465"/>
                </a:lnTo>
                <a:cubicBezTo>
                  <a:pt x="12429" y="12503"/>
                  <a:pt x="12465" y="12518"/>
                  <a:pt x="12501" y="12518"/>
                </a:cubicBezTo>
                <a:cubicBezTo>
                  <a:pt x="12591" y="12518"/>
                  <a:pt x="12676" y="12416"/>
                  <a:pt x="12658" y="12314"/>
                </a:cubicBezTo>
                <a:lnTo>
                  <a:pt x="12280" y="10238"/>
                </a:lnTo>
                <a:lnTo>
                  <a:pt x="12280" y="10238"/>
                </a:lnTo>
                <a:cubicBezTo>
                  <a:pt x="13360" y="10032"/>
                  <a:pt x="14095" y="8987"/>
                  <a:pt x="14373" y="7981"/>
                </a:cubicBezTo>
                <a:cubicBezTo>
                  <a:pt x="14790" y="6487"/>
                  <a:pt x="14750" y="4660"/>
                  <a:pt x="14359" y="3165"/>
                </a:cubicBezTo>
                <a:lnTo>
                  <a:pt x="14359" y="3165"/>
                </a:lnTo>
                <a:cubicBezTo>
                  <a:pt x="14358" y="3161"/>
                  <a:pt x="14357" y="3157"/>
                  <a:pt x="14356" y="3154"/>
                </a:cubicBezTo>
                <a:lnTo>
                  <a:pt x="14356" y="3154"/>
                </a:lnTo>
                <a:cubicBezTo>
                  <a:pt x="14356" y="3154"/>
                  <a:pt x="14356" y="3154"/>
                  <a:pt x="14356" y="3154"/>
                </a:cubicBezTo>
                <a:cubicBezTo>
                  <a:pt x="14047" y="2133"/>
                  <a:pt x="13469" y="1171"/>
                  <a:pt x="12524" y="610"/>
                </a:cubicBezTo>
                <a:cubicBezTo>
                  <a:pt x="11679" y="109"/>
                  <a:pt x="10675" y="0"/>
                  <a:pt x="97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92457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9FB9C96-A95F-4557-A406-8591DCF60AA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0101" y="1790699"/>
            <a:ext cx="2514600" cy="2514600"/>
          </a:xfrm>
          <a:prstGeom prst="ellipse">
            <a:avLst/>
          </a:prstGeom>
          <a:pattFill prst="pct3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F64EFA1C-B325-421B-BA69-84081BECB23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55026" y="1790699"/>
            <a:ext cx="2514600" cy="2514600"/>
          </a:xfrm>
          <a:prstGeom prst="ellipse">
            <a:avLst/>
          </a:prstGeom>
          <a:pattFill prst="pct3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21BC247D-3999-4754-920B-2CED551821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0101" y="6379002"/>
            <a:ext cx="1555401" cy="365125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0F6492-1C84-4F75-8698-72F22CD171C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8EC00ED4-0A8C-4187-B7DA-E4BEBC00322D}" type="datetime4">
              <a:rPr lang="en-US" smtClean="0"/>
              <a:t>March 30, 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AE68F0-169D-41FB-965C-D4586B7052F0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Beyond Maturity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4264D6-96F8-42CB-9080-0E99BA98D5D6}"/>
              </a:ext>
            </a:extLst>
          </p:cNvPr>
          <p:cNvSpPr txBox="1"/>
          <p:nvPr userDrawn="1"/>
        </p:nvSpPr>
        <p:spPr>
          <a:xfrm>
            <a:off x="800100" y="741902"/>
            <a:ext cx="7816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/>
              <a:t>Presenters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AF4FF87-9CFE-45A7-8265-B471EAB7569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0099" y="4802588"/>
            <a:ext cx="3612873" cy="112238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="0">
                <a:solidFill>
                  <a:srgbClr val="4D4D4D"/>
                </a:solidFill>
              </a:defRPr>
            </a:lvl1pPr>
          </a:lstStyle>
          <a:p>
            <a:pPr lvl="0"/>
            <a:r>
              <a:rPr lang="en-US"/>
              <a:t>Presenter Position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C88FB5D-1039-434D-A42C-5E643A97A0C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0100" y="4432523"/>
            <a:ext cx="3612874" cy="370065"/>
          </a:xfr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0AF78A64-CEDD-4F92-AF4C-0CF0E40ECB4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81594" y="4802588"/>
            <a:ext cx="4044354" cy="112238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="0">
                <a:solidFill>
                  <a:srgbClr val="4D4D4D"/>
                </a:solidFill>
              </a:defRPr>
            </a:lvl1pPr>
          </a:lstStyle>
          <a:p>
            <a:pPr lvl="0"/>
            <a:r>
              <a:rPr lang="en-US"/>
              <a:t>Presenter Position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641A9768-75E2-476E-8F67-14B4CA678D5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781595" y="4432523"/>
            <a:ext cx="3612874" cy="370065"/>
          </a:xfr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70308EBA-CE88-4866-8F09-D7B6522F30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25150" y="6379003"/>
            <a:ext cx="62865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   </a:t>
            </a:r>
            <a:fld id="{A6E2223C-7AC6-464D-A23D-417A95779E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1288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Presenter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9FB9C96-A95F-4557-A406-8591DCF60AA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0101" y="1790699"/>
            <a:ext cx="2514600" cy="2514600"/>
          </a:xfrm>
          <a:prstGeom prst="ellipse">
            <a:avLst/>
          </a:prstGeom>
          <a:pattFill prst="pct3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21BC247D-3999-4754-920B-2CED551821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0101" y="6379002"/>
            <a:ext cx="1555401" cy="365125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0F6492-1C84-4F75-8698-72F22CD171C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04F3090B-6AF8-438E-AAB5-EDF9DD1B87A5}" type="datetime4">
              <a:rPr lang="en-US" smtClean="0"/>
              <a:t>March 30, 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AE68F0-169D-41FB-965C-D4586B7052F0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Beyond Maturity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AF4FF87-9CFE-45A7-8265-B471EAB7569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0099" y="4802588"/>
            <a:ext cx="3612873" cy="112238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="0">
                <a:solidFill>
                  <a:srgbClr val="4D4D4D"/>
                </a:solidFill>
              </a:defRPr>
            </a:lvl1pPr>
          </a:lstStyle>
          <a:p>
            <a:pPr lvl="0"/>
            <a:r>
              <a:rPr lang="en-US"/>
              <a:t>Presenter Position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C88FB5D-1039-434D-A42C-5E643A97A0C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0100" y="4432523"/>
            <a:ext cx="3612874" cy="370065"/>
          </a:xfr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70308EBA-CE88-4866-8F09-D7B6522F30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25150" y="6379003"/>
            <a:ext cx="62865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   </a:t>
            </a:r>
            <a:fld id="{A6E2223C-7AC6-464D-A23D-417A95779ED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FFC94ECF-B4E9-43FE-9B23-36615D05B68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0100" y="685800"/>
            <a:ext cx="10553700" cy="762000"/>
          </a:xfrm>
        </p:spPr>
        <p:txBody>
          <a:bodyPr anchor="b">
            <a:normAutofit/>
          </a:bodyPr>
          <a:lstStyle>
            <a:lvl1pPr marL="0" indent="0">
              <a:buNone/>
              <a:defRPr sz="4000" b="1"/>
            </a:lvl1pPr>
            <a:lvl5pPr marL="1090612" indent="0">
              <a:buNone/>
              <a:defRPr/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D791C9-7978-4BC0-BB5C-2EC8ED5012B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800600" y="1790700"/>
            <a:ext cx="5257800" cy="4152900"/>
          </a:xfrm>
        </p:spPr>
        <p:txBody>
          <a:bodyPr/>
          <a:lstStyle>
            <a:lvl1pPr>
              <a:defRPr>
                <a:solidFill>
                  <a:srgbClr val="4D4D4D"/>
                </a:solidFill>
              </a:defRPr>
            </a:lvl1pPr>
            <a:lvl2pPr>
              <a:defRPr>
                <a:solidFill>
                  <a:srgbClr val="4D4D4D"/>
                </a:solidFill>
              </a:defRPr>
            </a:lvl2pPr>
            <a:lvl3pPr>
              <a:defRPr>
                <a:solidFill>
                  <a:srgbClr val="4D4D4D"/>
                </a:solidFill>
              </a:defRPr>
            </a:lvl3pPr>
            <a:lvl4pPr>
              <a:defRPr>
                <a:solidFill>
                  <a:srgbClr val="4D4D4D"/>
                </a:solidFill>
              </a:defRPr>
            </a:lvl4pPr>
            <a:lvl5pPr>
              <a:defRPr>
                <a:solidFill>
                  <a:srgbClr val="4D4D4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14972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21BC247D-3999-4754-920B-2CED551821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0101" y="6379002"/>
            <a:ext cx="1555401" cy="365125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0F6492-1C84-4F75-8698-72F22CD171C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EC3004A4-E81E-4352-8E38-E888182CCA5F}" type="datetime4">
              <a:rPr lang="en-US" smtClean="0"/>
              <a:t>March 30, 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AE68F0-169D-41FB-965C-D4586B7052F0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2667000" y="6379002"/>
            <a:ext cx="5554638" cy="365125"/>
          </a:xfrm>
        </p:spPr>
        <p:txBody>
          <a:bodyPr/>
          <a:lstStyle/>
          <a:p>
            <a:r>
              <a:rPr lang="en-US"/>
              <a:t>Beyond Maturity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4264D6-96F8-42CB-9080-0E99BA98D5D6}"/>
              </a:ext>
            </a:extLst>
          </p:cNvPr>
          <p:cNvSpPr txBox="1"/>
          <p:nvPr userDrawn="1"/>
        </p:nvSpPr>
        <p:spPr>
          <a:xfrm>
            <a:off x="800100" y="741902"/>
            <a:ext cx="7816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/>
              <a:t>Agenda</a:t>
            </a:r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70308EBA-CE88-4866-8F09-D7B6522F30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25150" y="6379003"/>
            <a:ext cx="62865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    </a:t>
            </a:r>
            <a:fld id="{A6E2223C-7AC6-464D-A23D-417A95779ED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39DD37-014D-4562-A83F-41CF78D0F50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00100" y="1790700"/>
            <a:ext cx="9677400" cy="4229100"/>
          </a:xfrm>
        </p:spPr>
        <p:txBody>
          <a:bodyPr/>
          <a:lstStyle>
            <a:lvl1pPr>
              <a:defRPr>
                <a:solidFill>
                  <a:srgbClr val="4D4D4D"/>
                </a:solidFill>
              </a:defRPr>
            </a:lvl1pPr>
            <a:lvl2pPr>
              <a:defRPr>
                <a:solidFill>
                  <a:srgbClr val="4D4D4D"/>
                </a:solidFill>
              </a:defRPr>
            </a:lvl2pPr>
            <a:lvl3pPr>
              <a:defRPr>
                <a:solidFill>
                  <a:srgbClr val="4D4D4D"/>
                </a:solidFill>
              </a:defRPr>
            </a:lvl3pPr>
            <a:lvl4pPr>
              <a:defRPr>
                <a:solidFill>
                  <a:srgbClr val="4D4D4D"/>
                </a:solidFill>
              </a:defRPr>
            </a:lvl4pPr>
            <a:lvl5pPr>
              <a:defRPr>
                <a:solidFill>
                  <a:srgbClr val="4D4D4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1369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Giatec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21BC247D-3999-4754-920B-2CED551821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0101" y="6379002"/>
            <a:ext cx="1555401" cy="365125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0F6492-1C84-4F75-8698-72F22CD171C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58594846-6147-4015-848E-41228657675C}" type="datetime4">
              <a:rPr lang="en-US" smtClean="0"/>
              <a:t>March 30, 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AE68F0-169D-41FB-965C-D4586B7052F0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Beyond Maturity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4264D6-96F8-42CB-9080-0E99BA98D5D6}"/>
              </a:ext>
            </a:extLst>
          </p:cNvPr>
          <p:cNvSpPr txBox="1"/>
          <p:nvPr userDrawn="1"/>
        </p:nvSpPr>
        <p:spPr>
          <a:xfrm>
            <a:off x="800100" y="457200"/>
            <a:ext cx="10553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Vision: Revolutionizing the Construction Industry</a:t>
            </a:r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70308EBA-CE88-4866-8F09-D7B6522F30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25150" y="6379003"/>
            <a:ext cx="62865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    </a:t>
            </a:r>
            <a:fld id="{A6E2223C-7AC6-464D-A23D-417A95779ED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B6DACD-5F6E-4B26-84C9-7D71172A774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143000"/>
            <a:ext cx="8059991" cy="527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3721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Conten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21BC247D-3999-4754-920B-2CED551821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0101" y="6379002"/>
            <a:ext cx="1555401" cy="365125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0F6492-1C84-4F75-8698-72F22CD171C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12ACF9DC-6873-4A68-B669-288D28900347}" type="datetime4">
              <a:rPr lang="en-US" smtClean="0"/>
              <a:t>March 30, 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AE68F0-169D-41FB-965C-D4586B7052F0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Beyond Maturity</a:t>
            </a:r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70308EBA-CE88-4866-8F09-D7B6522F30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25150" y="6379003"/>
            <a:ext cx="62865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   </a:t>
            </a:r>
            <a:fld id="{A6E2223C-7AC6-464D-A23D-417A95779ED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39DD37-014D-4562-A83F-41CF78D0F50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00100" y="1790700"/>
            <a:ext cx="10553700" cy="4229100"/>
          </a:xfrm>
        </p:spPr>
        <p:txBody>
          <a:bodyPr/>
          <a:lstStyle>
            <a:lvl1pPr>
              <a:defRPr>
                <a:solidFill>
                  <a:srgbClr val="4D4D4D"/>
                </a:solidFill>
              </a:defRPr>
            </a:lvl1pPr>
            <a:lvl2pPr>
              <a:defRPr>
                <a:solidFill>
                  <a:srgbClr val="4D4D4D"/>
                </a:solidFill>
              </a:defRPr>
            </a:lvl2pPr>
            <a:lvl3pPr>
              <a:defRPr>
                <a:solidFill>
                  <a:srgbClr val="4D4D4D"/>
                </a:solidFill>
              </a:defRPr>
            </a:lvl3pPr>
            <a:lvl4pPr>
              <a:defRPr>
                <a:solidFill>
                  <a:srgbClr val="4D4D4D"/>
                </a:solidFill>
              </a:defRPr>
            </a:lvl4pPr>
            <a:lvl5pPr>
              <a:defRPr>
                <a:solidFill>
                  <a:srgbClr val="4D4D4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B8092DA-C2EA-4041-AAFD-F7B1E37AE0B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0100" y="685800"/>
            <a:ext cx="10553700" cy="762000"/>
          </a:xfrm>
        </p:spPr>
        <p:txBody>
          <a:bodyPr anchor="b">
            <a:normAutofit/>
          </a:bodyPr>
          <a:lstStyle>
            <a:lvl1pPr marL="0" indent="0">
              <a:buNone/>
              <a:defRPr sz="4000" b="1"/>
            </a:lvl1pPr>
            <a:lvl5pPr marL="1090612" indent="0">
              <a:buNone/>
              <a:defRPr/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4462881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21BC247D-3999-4754-920B-2CED551821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0101" y="6379002"/>
            <a:ext cx="1555401" cy="365125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0F6492-1C84-4F75-8698-72F22CD171C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15731077-9477-4BF9-951B-19CD63E7E618}" type="datetime4">
              <a:rPr lang="en-US" smtClean="0"/>
              <a:t>March 30, 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AE68F0-169D-41FB-965C-D4586B7052F0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Beyond Maturity</a:t>
            </a:r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70308EBA-CE88-4866-8F09-D7B6522F30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25150" y="6379003"/>
            <a:ext cx="62865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   </a:t>
            </a:r>
            <a:fld id="{A6E2223C-7AC6-464D-A23D-417A95779ED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39DD37-014D-4562-A83F-41CF78D0F50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00100" y="1790700"/>
            <a:ext cx="6362700" cy="4229100"/>
          </a:xfrm>
        </p:spPr>
        <p:txBody>
          <a:bodyPr/>
          <a:lstStyle>
            <a:lvl1pPr>
              <a:defRPr>
                <a:solidFill>
                  <a:srgbClr val="4D4D4D"/>
                </a:solidFill>
              </a:defRPr>
            </a:lvl1pPr>
            <a:lvl2pPr>
              <a:defRPr>
                <a:solidFill>
                  <a:srgbClr val="4D4D4D"/>
                </a:solidFill>
              </a:defRPr>
            </a:lvl2pPr>
            <a:lvl3pPr>
              <a:defRPr>
                <a:solidFill>
                  <a:srgbClr val="4D4D4D"/>
                </a:solidFill>
              </a:defRPr>
            </a:lvl3pPr>
            <a:lvl4pPr>
              <a:defRPr>
                <a:solidFill>
                  <a:srgbClr val="4D4D4D"/>
                </a:solidFill>
              </a:defRPr>
            </a:lvl4pPr>
            <a:lvl5pPr>
              <a:defRPr>
                <a:solidFill>
                  <a:srgbClr val="4D4D4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B8092DA-C2EA-4041-AAFD-F7B1E37AE0B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0100" y="685800"/>
            <a:ext cx="10553700" cy="762000"/>
          </a:xfrm>
        </p:spPr>
        <p:txBody>
          <a:bodyPr anchor="b">
            <a:normAutofit/>
          </a:bodyPr>
          <a:lstStyle>
            <a:lvl1pPr marL="0" indent="0">
              <a:buNone/>
              <a:defRPr sz="4000" b="1"/>
            </a:lvl1pPr>
            <a:lvl5pPr marL="1090612" indent="0">
              <a:buNone/>
              <a:defRPr/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5F5B999-B9E1-4522-831D-CC81BB49D07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239000" y="1790700"/>
            <a:ext cx="4114800" cy="4229100"/>
          </a:xfr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5727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21BC247D-3999-4754-920B-2CED551821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0101" y="6379002"/>
            <a:ext cx="1555401" cy="365125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0F6492-1C84-4F75-8698-72F22CD171C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95BCE56F-9FF9-45B8-A11F-E01A4E29A5FD}" type="datetime4">
              <a:rPr lang="en-US" smtClean="0"/>
              <a:t>March 30, 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AE68F0-169D-41FB-965C-D4586B7052F0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Beyond Maturity</a:t>
            </a:r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70308EBA-CE88-4866-8F09-D7B6522F30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25150" y="6379003"/>
            <a:ext cx="62865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   </a:t>
            </a:r>
            <a:fld id="{A6E2223C-7AC6-464D-A23D-417A95779ED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B8092DA-C2EA-4041-AAFD-F7B1E37AE0B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0100" y="685800"/>
            <a:ext cx="10553700" cy="762000"/>
          </a:xfrm>
        </p:spPr>
        <p:txBody>
          <a:bodyPr anchor="b">
            <a:normAutofit/>
          </a:bodyPr>
          <a:lstStyle>
            <a:lvl1pPr marL="0" indent="0">
              <a:buNone/>
              <a:defRPr sz="4000" b="1"/>
            </a:lvl1pPr>
            <a:lvl5pPr marL="1090612" indent="0">
              <a:buNone/>
              <a:defRPr/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5F5B999-B9E1-4522-831D-CC81BB49D07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286000" y="1790700"/>
            <a:ext cx="7620000" cy="4229100"/>
          </a:xfr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2312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Content 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21BC247D-3999-4754-920B-2CED551821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0101" y="6379002"/>
            <a:ext cx="1555401" cy="365125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0F6492-1C84-4F75-8698-72F22CD171C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206B1B9F-574D-4ECA-B540-DC8736AF2658}" type="datetime4">
              <a:rPr lang="en-US" smtClean="0"/>
              <a:t>March 30, 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AE68F0-169D-41FB-965C-D4586B7052F0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Beyond Maturity</a:t>
            </a:r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70308EBA-CE88-4866-8F09-D7B6522F30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25150" y="6379003"/>
            <a:ext cx="62865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   </a:t>
            </a:r>
            <a:fld id="{A6E2223C-7AC6-464D-A23D-417A95779ED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39DD37-014D-4562-A83F-41CF78D0F50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00100" y="1790700"/>
            <a:ext cx="6362700" cy="4229100"/>
          </a:xfrm>
        </p:spPr>
        <p:txBody>
          <a:bodyPr/>
          <a:lstStyle>
            <a:lvl1pPr>
              <a:defRPr>
                <a:solidFill>
                  <a:srgbClr val="4D4D4D"/>
                </a:solidFill>
              </a:defRPr>
            </a:lvl1pPr>
            <a:lvl2pPr>
              <a:defRPr>
                <a:solidFill>
                  <a:srgbClr val="4D4D4D"/>
                </a:solidFill>
              </a:defRPr>
            </a:lvl2pPr>
            <a:lvl3pPr>
              <a:defRPr>
                <a:solidFill>
                  <a:srgbClr val="4D4D4D"/>
                </a:solidFill>
              </a:defRPr>
            </a:lvl3pPr>
            <a:lvl4pPr>
              <a:defRPr>
                <a:solidFill>
                  <a:srgbClr val="4D4D4D"/>
                </a:solidFill>
              </a:defRPr>
            </a:lvl4pPr>
            <a:lvl5pPr>
              <a:defRPr>
                <a:solidFill>
                  <a:srgbClr val="4D4D4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B8092DA-C2EA-4041-AAFD-F7B1E37AE0B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0100" y="685800"/>
            <a:ext cx="10553700" cy="762000"/>
          </a:xfrm>
        </p:spPr>
        <p:txBody>
          <a:bodyPr anchor="b">
            <a:normAutofit/>
          </a:bodyPr>
          <a:lstStyle>
            <a:lvl1pPr marL="0" indent="0">
              <a:buNone/>
              <a:defRPr sz="4000" b="1"/>
            </a:lvl1pPr>
            <a:lvl5pPr marL="1090612" indent="0">
              <a:buNone/>
              <a:defRPr/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5F5B999-B9E1-4522-831D-CC81BB49D07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239000" y="386687"/>
            <a:ext cx="4114800" cy="2869442"/>
          </a:xfr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919CA9BE-9EF8-4258-87D7-F7FFF5C647C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239000" y="3340858"/>
            <a:ext cx="4114800" cy="2869442"/>
          </a:xfr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910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ontent Im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21BC247D-3999-4754-920B-2CED551821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0101" y="6379002"/>
            <a:ext cx="1555401" cy="365125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0F6492-1C84-4F75-8698-72F22CD171C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48422CFB-BDD1-4743-B87A-0CD944730787}" type="datetime4">
              <a:rPr lang="en-US" smtClean="0"/>
              <a:t>March 30, 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AE68F0-169D-41FB-965C-D4586B7052F0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Beyond Maturity</a:t>
            </a:r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70308EBA-CE88-4866-8F09-D7B6522F30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25150" y="6379003"/>
            <a:ext cx="62865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   </a:t>
            </a:r>
            <a:fld id="{A6E2223C-7AC6-464D-A23D-417A95779ED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39DD37-014D-4562-A83F-41CF78D0F50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00100" y="1790700"/>
            <a:ext cx="10553700" cy="1638300"/>
          </a:xfrm>
        </p:spPr>
        <p:txBody>
          <a:bodyPr/>
          <a:lstStyle>
            <a:lvl1pPr>
              <a:defRPr>
                <a:solidFill>
                  <a:srgbClr val="4D4D4D"/>
                </a:solidFill>
              </a:defRPr>
            </a:lvl1pPr>
            <a:lvl2pPr>
              <a:defRPr>
                <a:solidFill>
                  <a:srgbClr val="4D4D4D"/>
                </a:solidFill>
              </a:defRPr>
            </a:lvl2pPr>
            <a:lvl3pPr>
              <a:defRPr>
                <a:solidFill>
                  <a:srgbClr val="4D4D4D"/>
                </a:solidFill>
              </a:defRPr>
            </a:lvl3pPr>
            <a:lvl4pPr>
              <a:defRPr>
                <a:solidFill>
                  <a:srgbClr val="4D4D4D"/>
                </a:solidFill>
              </a:defRPr>
            </a:lvl4pPr>
            <a:lvl5pPr>
              <a:defRPr>
                <a:solidFill>
                  <a:srgbClr val="4D4D4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B8092DA-C2EA-4041-AAFD-F7B1E37AE0B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0100" y="685800"/>
            <a:ext cx="10553700" cy="762000"/>
          </a:xfrm>
        </p:spPr>
        <p:txBody>
          <a:bodyPr anchor="b">
            <a:normAutofit/>
          </a:bodyPr>
          <a:lstStyle>
            <a:lvl1pPr marL="0" indent="0">
              <a:buNone/>
              <a:defRPr sz="4000" b="1"/>
            </a:lvl1pPr>
            <a:lvl5pPr marL="1090612" indent="0">
              <a:buNone/>
              <a:defRPr/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5F5B999-B9E1-4522-831D-CC81BB49D07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00100" y="3657600"/>
            <a:ext cx="10553700" cy="2362200"/>
          </a:xfr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198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Content 2Im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21BC247D-3999-4754-920B-2CED551821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0101" y="6379002"/>
            <a:ext cx="1555401" cy="365125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0F6492-1C84-4F75-8698-72F22CD171C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8019DAFA-81EB-4360-8261-0083A4220151}" type="datetime4">
              <a:rPr lang="en-US" smtClean="0"/>
              <a:t>March 30, 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AE68F0-169D-41FB-965C-D4586B7052F0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Beyond Maturity</a:t>
            </a:r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70308EBA-CE88-4866-8F09-D7B6522F30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25150" y="6379003"/>
            <a:ext cx="62865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   </a:t>
            </a:r>
            <a:fld id="{A6E2223C-7AC6-464D-A23D-417A95779ED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39DD37-014D-4562-A83F-41CF78D0F50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00100" y="1790700"/>
            <a:ext cx="10553700" cy="1638300"/>
          </a:xfrm>
        </p:spPr>
        <p:txBody>
          <a:bodyPr/>
          <a:lstStyle>
            <a:lvl1pPr>
              <a:defRPr>
                <a:solidFill>
                  <a:srgbClr val="4D4D4D"/>
                </a:solidFill>
              </a:defRPr>
            </a:lvl1pPr>
            <a:lvl2pPr>
              <a:defRPr>
                <a:solidFill>
                  <a:srgbClr val="4D4D4D"/>
                </a:solidFill>
              </a:defRPr>
            </a:lvl2pPr>
            <a:lvl3pPr>
              <a:defRPr>
                <a:solidFill>
                  <a:srgbClr val="4D4D4D"/>
                </a:solidFill>
              </a:defRPr>
            </a:lvl3pPr>
            <a:lvl4pPr>
              <a:defRPr>
                <a:solidFill>
                  <a:srgbClr val="4D4D4D"/>
                </a:solidFill>
              </a:defRPr>
            </a:lvl4pPr>
            <a:lvl5pPr>
              <a:defRPr>
                <a:solidFill>
                  <a:srgbClr val="4D4D4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B8092DA-C2EA-4041-AAFD-F7B1E37AE0B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0100" y="685800"/>
            <a:ext cx="10553700" cy="762000"/>
          </a:xfrm>
        </p:spPr>
        <p:txBody>
          <a:bodyPr anchor="b">
            <a:normAutofit/>
          </a:bodyPr>
          <a:lstStyle>
            <a:lvl1pPr marL="0" indent="0">
              <a:buNone/>
              <a:defRPr sz="4000" b="1"/>
            </a:lvl1pPr>
            <a:lvl5pPr marL="1090612" indent="0">
              <a:buNone/>
              <a:defRPr/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5F5B999-B9E1-4522-831D-CC81BB49D07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352800" y="3657600"/>
            <a:ext cx="2628900" cy="2362200"/>
          </a:xfr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83A23732-57B0-4506-BE14-FB8FCF55F28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248400" y="3657600"/>
            <a:ext cx="2628900" cy="2362200"/>
          </a:xfr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9674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 Montly Meetin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F2D1F0-9F7D-489D-A337-CA40613F8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8" b="5696"/>
          <a:stretch/>
        </p:blipFill>
        <p:spPr>
          <a:xfrm>
            <a:off x="0" y="0"/>
            <a:ext cx="1219137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ADDCFC2-A7AC-4617-B02D-35D6EE5D1798}"/>
              </a:ext>
            </a:extLst>
          </p:cNvPr>
          <p:cNvSpPr/>
          <p:nvPr userDrawn="1"/>
        </p:nvSpPr>
        <p:spPr>
          <a:xfrm>
            <a:off x="0" y="11264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25000"/>
                </a:schemeClr>
              </a:gs>
              <a:gs pos="52000">
                <a:srgbClr val="008941">
                  <a:alpha val="75000"/>
                </a:srgbClr>
              </a:gs>
              <a:gs pos="0">
                <a:srgbClr val="008941">
                  <a:alpha val="52000"/>
                </a:srgbClr>
              </a:gs>
              <a:gs pos="100000">
                <a:schemeClr val="tx1">
                  <a:alpha val="92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8" name="Google Shape;94;p3">
            <a:extLst>
              <a:ext uri="{FF2B5EF4-FFF2-40B4-BE49-F238E27FC236}">
                <a16:creationId xmlns:a16="http://schemas.microsoft.com/office/drawing/2014/main" id="{6451E488-742D-4D8E-8B93-F02A2D86D288}"/>
              </a:ext>
            </a:extLst>
          </p:cNvPr>
          <p:cNvSpPr/>
          <p:nvPr userDrawn="1"/>
        </p:nvSpPr>
        <p:spPr>
          <a:xfrm>
            <a:off x="4466122" y="381000"/>
            <a:ext cx="3219027" cy="2893501"/>
          </a:xfrm>
          <a:custGeom>
            <a:avLst/>
            <a:gdLst/>
            <a:ahLst/>
            <a:cxnLst/>
            <a:rect l="l" t="t" r="r" b="b"/>
            <a:pathLst>
              <a:path w="14122" h="12694" extrusionOk="0">
                <a:moveTo>
                  <a:pt x="9279" y="1"/>
                </a:moveTo>
                <a:cubicBezTo>
                  <a:pt x="9077" y="1"/>
                  <a:pt x="8875" y="5"/>
                  <a:pt x="8675" y="12"/>
                </a:cubicBezTo>
                <a:cubicBezTo>
                  <a:pt x="7278" y="54"/>
                  <a:pt x="5873" y="179"/>
                  <a:pt x="4543" y="606"/>
                </a:cubicBezTo>
                <a:cubicBezTo>
                  <a:pt x="3221" y="1033"/>
                  <a:pt x="1974" y="1794"/>
                  <a:pt x="1163" y="2915"/>
                </a:cubicBezTo>
                <a:cubicBezTo>
                  <a:pt x="301" y="4111"/>
                  <a:pt x="0" y="5617"/>
                  <a:pt x="59" y="7081"/>
                </a:cubicBezTo>
                <a:cubicBezTo>
                  <a:pt x="134" y="8980"/>
                  <a:pt x="912" y="10996"/>
                  <a:pt x="2593" y="11916"/>
                </a:cubicBezTo>
                <a:cubicBezTo>
                  <a:pt x="3346" y="12326"/>
                  <a:pt x="4200" y="12485"/>
                  <a:pt x="5045" y="12586"/>
                </a:cubicBezTo>
                <a:cubicBezTo>
                  <a:pt x="5544" y="12650"/>
                  <a:pt x="6051" y="12694"/>
                  <a:pt x="6554" y="12694"/>
                </a:cubicBezTo>
                <a:cubicBezTo>
                  <a:pt x="7163" y="12694"/>
                  <a:pt x="7767" y="12630"/>
                  <a:pt x="8349" y="12460"/>
                </a:cubicBezTo>
                <a:cubicBezTo>
                  <a:pt x="9370" y="12159"/>
                  <a:pt x="10323" y="11473"/>
                  <a:pt x="10725" y="10503"/>
                </a:cubicBezTo>
                <a:lnTo>
                  <a:pt x="12139" y="12209"/>
                </a:lnTo>
                <a:lnTo>
                  <a:pt x="11720" y="9959"/>
                </a:lnTo>
                <a:lnTo>
                  <a:pt x="11812" y="9950"/>
                </a:lnTo>
                <a:cubicBezTo>
                  <a:pt x="12641" y="9800"/>
                  <a:pt x="13293" y="9131"/>
                  <a:pt x="13636" y="8378"/>
                </a:cubicBezTo>
                <a:cubicBezTo>
                  <a:pt x="13979" y="7625"/>
                  <a:pt x="14055" y="6771"/>
                  <a:pt x="14080" y="5935"/>
                </a:cubicBezTo>
                <a:cubicBezTo>
                  <a:pt x="14121" y="4964"/>
                  <a:pt x="14105" y="3977"/>
                  <a:pt x="13837" y="3040"/>
                </a:cubicBezTo>
                <a:cubicBezTo>
                  <a:pt x="13578" y="2103"/>
                  <a:pt x="13042" y="1217"/>
                  <a:pt x="12222" y="681"/>
                </a:cubicBezTo>
                <a:cubicBezTo>
                  <a:pt x="11368" y="121"/>
                  <a:pt x="10315" y="1"/>
                  <a:pt x="927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95;p3">
            <a:extLst>
              <a:ext uri="{FF2B5EF4-FFF2-40B4-BE49-F238E27FC236}">
                <a16:creationId xmlns:a16="http://schemas.microsoft.com/office/drawing/2014/main" id="{B084019E-41F6-4B0C-9BFC-DC3037499D23}"/>
              </a:ext>
            </a:extLst>
          </p:cNvPr>
          <p:cNvSpPr/>
          <p:nvPr userDrawn="1"/>
        </p:nvSpPr>
        <p:spPr>
          <a:xfrm>
            <a:off x="4382592" y="325936"/>
            <a:ext cx="3399141" cy="2989134"/>
          </a:xfrm>
          <a:custGeom>
            <a:avLst/>
            <a:gdLst/>
            <a:ahLst/>
            <a:cxnLst/>
            <a:rect l="l" t="t" r="r" b="b"/>
            <a:pathLst>
              <a:path w="14791" h="13007" extrusionOk="0">
                <a:moveTo>
                  <a:pt x="9649" y="299"/>
                </a:moveTo>
                <a:cubicBezTo>
                  <a:pt x="10334" y="299"/>
                  <a:pt x="11018" y="360"/>
                  <a:pt x="11662" y="569"/>
                </a:cubicBezTo>
                <a:cubicBezTo>
                  <a:pt x="12917" y="970"/>
                  <a:pt x="13695" y="2008"/>
                  <a:pt x="14055" y="3237"/>
                </a:cubicBezTo>
                <a:cubicBezTo>
                  <a:pt x="14398" y="4542"/>
                  <a:pt x="14415" y="6048"/>
                  <a:pt x="14181" y="7378"/>
                </a:cubicBezTo>
                <a:cubicBezTo>
                  <a:pt x="13996" y="8458"/>
                  <a:pt x="13344" y="9830"/>
                  <a:pt x="12089" y="9955"/>
                </a:cubicBezTo>
                <a:cubicBezTo>
                  <a:pt x="11989" y="9955"/>
                  <a:pt x="11913" y="10047"/>
                  <a:pt x="11938" y="10147"/>
                </a:cubicBezTo>
                <a:lnTo>
                  <a:pt x="12243" y="11787"/>
                </a:lnTo>
                <a:lnTo>
                  <a:pt x="12243" y="11787"/>
                </a:lnTo>
                <a:lnTo>
                  <a:pt x="11211" y="10541"/>
                </a:lnTo>
                <a:cubicBezTo>
                  <a:pt x="11179" y="10513"/>
                  <a:pt x="11141" y="10499"/>
                  <a:pt x="11102" y="10499"/>
                </a:cubicBezTo>
                <a:cubicBezTo>
                  <a:pt x="11048" y="10499"/>
                  <a:pt x="10994" y="10525"/>
                  <a:pt x="10960" y="10574"/>
                </a:cubicBezTo>
                <a:cubicBezTo>
                  <a:pt x="10218" y="12222"/>
                  <a:pt x="8517" y="12677"/>
                  <a:pt x="6840" y="12677"/>
                </a:cubicBezTo>
                <a:cubicBezTo>
                  <a:pt x="6209" y="12677"/>
                  <a:pt x="5583" y="12612"/>
                  <a:pt x="5012" y="12523"/>
                </a:cubicBezTo>
                <a:cubicBezTo>
                  <a:pt x="3941" y="12364"/>
                  <a:pt x="2912" y="12030"/>
                  <a:pt x="2134" y="11243"/>
                </a:cubicBezTo>
                <a:cubicBezTo>
                  <a:pt x="1465" y="10566"/>
                  <a:pt x="1046" y="9671"/>
                  <a:pt x="812" y="8767"/>
                </a:cubicBezTo>
                <a:cubicBezTo>
                  <a:pt x="285" y="6717"/>
                  <a:pt x="586" y="4258"/>
                  <a:pt x="2067" y="2668"/>
                </a:cubicBezTo>
                <a:cubicBezTo>
                  <a:pt x="3598" y="1020"/>
                  <a:pt x="5932" y="510"/>
                  <a:pt x="8090" y="368"/>
                </a:cubicBezTo>
                <a:cubicBezTo>
                  <a:pt x="8599" y="335"/>
                  <a:pt x="9124" y="299"/>
                  <a:pt x="9649" y="299"/>
                </a:cubicBezTo>
                <a:close/>
                <a:moveTo>
                  <a:pt x="9700" y="0"/>
                </a:moveTo>
                <a:cubicBezTo>
                  <a:pt x="9536" y="0"/>
                  <a:pt x="9373" y="3"/>
                  <a:pt x="9211" y="8"/>
                </a:cubicBezTo>
                <a:cubicBezTo>
                  <a:pt x="6802" y="67"/>
                  <a:pt x="4217" y="385"/>
                  <a:pt x="2318" y="1991"/>
                </a:cubicBezTo>
                <a:cubicBezTo>
                  <a:pt x="528" y="3513"/>
                  <a:pt x="1" y="6006"/>
                  <a:pt x="377" y="8248"/>
                </a:cubicBezTo>
                <a:cubicBezTo>
                  <a:pt x="745" y="10432"/>
                  <a:pt x="2067" y="12214"/>
                  <a:pt x="4292" y="12716"/>
                </a:cubicBezTo>
                <a:cubicBezTo>
                  <a:pt x="5051" y="12884"/>
                  <a:pt x="5926" y="13007"/>
                  <a:pt x="6802" y="13007"/>
                </a:cubicBezTo>
                <a:cubicBezTo>
                  <a:pt x="8547" y="13007"/>
                  <a:pt x="10296" y="12520"/>
                  <a:pt x="11128" y="10938"/>
                </a:cubicBezTo>
                <a:lnTo>
                  <a:pt x="11128" y="10938"/>
                </a:lnTo>
                <a:lnTo>
                  <a:pt x="12399" y="12465"/>
                </a:lnTo>
                <a:cubicBezTo>
                  <a:pt x="12429" y="12503"/>
                  <a:pt x="12465" y="12518"/>
                  <a:pt x="12501" y="12518"/>
                </a:cubicBezTo>
                <a:cubicBezTo>
                  <a:pt x="12591" y="12518"/>
                  <a:pt x="12676" y="12416"/>
                  <a:pt x="12658" y="12314"/>
                </a:cubicBezTo>
                <a:lnTo>
                  <a:pt x="12280" y="10238"/>
                </a:lnTo>
                <a:lnTo>
                  <a:pt x="12280" y="10238"/>
                </a:lnTo>
                <a:cubicBezTo>
                  <a:pt x="13360" y="10032"/>
                  <a:pt x="14095" y="8987"/>
                  <a:pt x="14373" y="7981"/>
                </a:cubicBezTo>
                <a:cubicBezTo>
                  <a:pt x="14790" y="6487"/>
                  <a:pt x="14750" y="4660"/>
                  <a:pt x="14359" y="3165"/>
                </a:cubicBezTo>
                <a:lnTo>
                  <a:pt x="14359" y="3165"/>
                </a:lnTo>
                <a:cubicBezTo>
                  <a:pt x="14358" y="3161"/>
                  <a:pt x="14357" y="3157"/>
                  <a:pt x="14356" y="3154"/>
                </a:cubicBezTo>
                <a:lnTo>
                  <a:pt x="14356" y="3154"/>
                </a:lnTo>
                <a:cubicBezTo>
                  <a:pt x="14356" y="3154"/>
                  <a:pt x="14356" y="3154"/>
                  <a:pt x="14356" y="3154"/>
                </a:cubicBezTo>
                <a:cubicBezTo>
                  <a:pt x="14047" y="2133"/>
                  <a:pt x="13469" y="1171"/>
                  <a:pt x="12524" y="610"/>
                </a:cubicBezTo>
                <a:cubicBezTo>
                  <a:pt x="11679" y="109"/>
                  <a:pt x="10675" y="0"/>
                  <a:pt x="9700" y="0"/>
                </a:cubicBezTo>
                <a:close/>
              </a:path>
            </a:pathLst>
          </a:custGeom>
          <a:solidFill>
            <a:srgbClr val="6CC2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756FDA-1B51-49FB-9303-AE8B307F0215}"/>
              </a:ext>
            </a:extLst>
          </p:cNvPr>
          <p:cNvSpPr txBox="1"/>
          <p:nvPr userDrawn="1"/>
        </p:nvSpPr>
        <p:spPr>
          <a:xfrm>
            <a:off x="4410266" y="1685402"/>
            <a:ext cx="3371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8941"/>
                </a:solidFill>
                <a:latin typeface="Sofia Pro Regular" panose="00000500000000000000" pitchFamily="50" charset="0"/>
              </a:rPr>
              <a:t>Monthly Meeting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3F15B7-4A7A-469F-8316-89D225448B7C}"/>
              </a:ext>
            </a:extLst>
          </p:cNvPr>
          <p:cNvSpPr txBox="1"/>
          <p:nvPr userDrawn="1"/>
        </p:nvSpPr>
        <p:spPr>
          <a:xfrm>
            <a:off x="4875160" y="2047696"/>
            <a:ext cx="2441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solidFill>
                  <a:srgbClr val="008941"/>
                </a:solidFill>
                <a:latin typeface="Sofia Pro Light" panose="00000500000000000000" pitchFamily="50" charset="0"/>
              </a:rPr>
              <a:t>May 2020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60F42EF-E2A0-4AA0-8E88-6867DB8AD9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811" y="1110726"/>
            <a:ext cx="2134378" cy="53410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7DAF0533-6AF2-43ED-B14B-5B27B3EC5B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985042">
            <a:off x="1584091" y="2535496"/>
            <a:ext cx="899145" cy="89253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3D466914-AEF1-4A99-905A-93AD3FDC72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677813">
            <a:off x="7956539" y="4233713"/>
            <a:ext cx="625990" cy="621388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8FC3878E-0012-4E8A-838F-80F10A4464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203323">
            <a:off x="8212511" y="2569272"/>
            <a:ext cx="974323" cy="96716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36FEF777-845E-4A31-8A73-61BE38F3DF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9904296" y="2927965"/>
            <a:ext cx="1195823" cy="1187032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9F35EA15-CAC3-4A59-90D3-A0998F2547C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71105" flipH="1">
            <a:off x="5444307" y="3873668"/>
            <a:ext cx="741400" cy="73595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E04B88E2-74DE-4E26-8471-64C0E1205D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337134">
            <a:off x="3308673" y="4047346"/>
            <a:ext cx="678654" cy="673665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5615BFEC-8A18-4D1F-992F-0B36CF9B5A0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55574" flipH="1">
            <a:off x="3351535" y="2792331"/>
            <a:ext cx="820684" cy="81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1028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Content 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21BC247D-3999-4754-920B-2CED551821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0101" y="6379002"/>
            <a:ext cx="1555401" cy="365125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0F6492-1C84-4F75-8698-72F22CD171C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9113590A-A613-41B2-93F8-B69A2B81242B}" type="datetime4">
              <a:rPr lang="en-US" smtClean="0"/>
              <a:t>March 30, 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AE68F0-169D-41FB-965C-D4586B7052F0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Beyond Maturity</a:t>
            </a:r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70308EBA-CE88-4866-8F09-D7B6522F30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25150" y="6379003"/>
            <a:ext cx="62865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   </a:t>
            </a:r>
            <a:fld id="{A6E2223C-7AC6-464D-A23D-417A95779ED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39DD37-014D-4562-A83F-41CF78D0F50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00100" y="1790700"/>
            <a:ext cx="6362700" cy="4229100"/>
          </a:xfrm>
        </p:spPr>
        <p:txBody>
          <a:bodyPr/>
          <a:lstStyle>
            <a:lvl1pPr>
              <a:defRPr>
                <a:solidFill>
                  <a:srgbClr val="4D4D4D"/>
                </a:solidFill>
              </a:defRPr>
            </a:lvl1pPr>
            <a:lvl2pPr>
              <a:defRPr>
                <a:solidFill>
                  <a:srgbClr val="4D4D4D"/>
                </a:solidFill>
              </a:defRPr>
            </a:lvl2pPr>
            <a:lvl3pPr>
              <a:defRPr>
                <a:solidFill>
                  <a:srgbClr val="4D4D4D"/>
                </a:solidFill>
              </a:defRPr>
            </a:lvl3pPr>
            <a:lvl4pPr>
              <a:defRPr>
                <a:solidFill>
                  <a:srgbClr val="4D4D4D"/>
                </a:solidFill>
              </a:defRPr>
            </a:lvl4pPr>
            <a:lvl5pPr>
              <a:defRPr>
                <a:solidFill>
                  <a:srgbClr val="4D4D4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B8092DA-C2EA-4041-AAFD-F7B1E37AE0B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0100" y="685800"/>
            <a:ext cx="10553700" cy="762000"/>
          </a:xfrm>
        </p:spPr>
        <p:txBody>
          <a:bodyPr anchor="b">
            <a:normAutofit/>
          </a:bodyPr>
          <a:lstStyle>
            <a:lvl1pPr marL="0" indent="0">
              <a:buNone/>
              <a:defRPr sz="4000" b="1"/>
            </a:lvl1pPr>
            <a:lvl5pPr marL="1090612" indent="0">
              <a:buNone/>
              <a:defRPr/>
            </a:lvl5pPr>
          </a:lstStyle>
          <a:p>
            <a:pPr lvl="0"/>
            <a:r>
              <a:rPr lang="en-US"/>
              <a:t>Click To Add 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3718D1-206D-442F-8EAA-C915B9F35D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366" y="-2025952"/>
            <a:ext cx="6939506" cy="11862403"/>
          </a:xfrm>
          <a:prstGeom prst="rect">
            <a:avLst/>
          </a:prstGeom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40A8BF-4843-44AB-A102-2ACF03B3EC8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972" y="838200"/>
            <a:ext cx="2552248" cy="5203337"/>
          </a:xfrm>
          <a:prstGeom prst="rect">
            <a:avLst/>
          </a:prstGeom>
          <a:effectLst/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A4711E0-774E-4173-B0E6-6EF1A61A26B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164889" y="1524000"/>
            <a:ext cx="2226511" cy="3893377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32361847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Content Phon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21BC247D-3999-4754-920B-2CED551821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0101" y="6379002"/>
            <a:ext cx="1555401" cy="365125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0F6492-1C84-4F75-8698-72F22CD171C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22FE848-F4B4-40CD-BE36-5C4A4526A17D}" type="datetime4">
              <a:rPr lang="en-US" smtClean="0"/>
              <a:t>March 30, 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AE68F0-169D-41FB-965C-D4586B7052F0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Beyond Maturity</a:t>
            </a:r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70308EBA-CE88-4866-8F09-D7B6522F30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25150" y="6379003"/>
            <a:ext cx="62865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   </a:t>
            </a:r>
            <a:fld id="{A6E2223C-7AC6-464D-A23D-417A95779ED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39DD37-014D-4562-A83F-41CF78D0F50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00100" y="1790700"/>
            <a:ext cx="6362700" cy="4229100"/>
          </a:xfrm>
        </p:spPr>
        <p:txBody>
          <a:bodyPr/>
          <a:lstStyle>
            <a:lvl1pPr>
              <a:defRPr>
                <a:solidFill>
                  <a:srgbClr val="4D4D4D"/>
                </a:solidFill>
              </a:defRPr>
            </a:lvl1pPr>
            <a:lvl2pPr>
              <a:defRPr>
                <a:solidFill>
                  <a:srgbClr val="4D4D4D"/>
                </a:solidFill>
              </a:defRPr>
            </a:lvl2pPr>
            <a:lvl3pPr>
              <a:defRPr>
                <a:solidFill>
                  <a:srgbClr val="4D4D4D"/>
                </a:solidFill>
              </a:defRPr>
            </a:lvl3pPr>
            <a:lvl4pPr>
              <a:defRPr>
                <a:solidFill>
                  <a:srgbClr val="4D4D4D"/>
                </a:solidFill>
              </a:defRPr>
            </a:lvl4pPr>
            <a:lvl5pPr>
              <a:defRPr>
                <a:solidFill>
                  <a:srgbClr val="4D4D4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B8092DA-C2EA-4041-AAFD-F7B1E37AE0B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0100" y="685800"/>
            <a:ext cx="10553700" cy="762000"/>
          </a:xfrm>
        </p:spPr>
        <p:txBody>
          <a:bodyPr anchor="b">
            <a:normAutofit/>
          </a:bodyPr>
          <a:lstStyle>
            <a:lvl1pPr marL="0" indent="0">
              <a:buNone/>
              <a:defRPr sz="4000" b="1"/>
            </a:lvl1pPr>
            <a:lvl5pPr marL="1090612" indent="0">
              <a:buNone/>
              <a:defRPr/>
            </a:lvl5pPr>
          </a:lstStyle>
          <a:p>
            <a:pPr lvl="0"/>
            <a:r>
              <a:rPr lang="en-US"/>
              <a:t>Click To Add 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40A8BF-4843-44AB-A102-2ACF03B3EC8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398" y="1875426"/>
            <a:ext cx="1942648" cy="3960529"/>
          </a:xfrm>
          <a:prstGeom prst="rect">
            <a:avLst/>
          </a:prstGeom>
          <a:effectLst/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A4711E0-774E-4173-B0E6-6EF1A61A26B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382000" y="2362200"/>
            <a:ext cx="1727361" cy="3007952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2697467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ontent Compu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21BC247D-3999-4754-920B-2CED551821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0101" y="6379002"/>
            <a:ext cx="1555401" cy="365125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0F6492-1C84-4F75-8698-72F22CD171C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D4AAC7EF-C9CA-490A-A34C-640C6E7C7FD0}" type="datetime4">
              <a:rPr lang="en-US" smtClean="0"/>
              <a:t>March 30, 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AE68F0-169D-41FB-965C-D4586B7052F0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Beyond Maturity</a:t>
            </a:r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70308EBA-CE88-4866-8F09-D7B6522F30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25150" y="6379003"/>
            <a:ext cx="62865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   </a:t>
            </a:r>
            <a:fld id="{A6E2223C-7AC6-464D-A23D-417A95779ED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39DD37-014D-4562-A83F-41CF78D0F50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00100" y="1790700"/>
            <a:ext cx="6362700" cy="4229100"/>
          </a:xfrm>
        </p:spPr>
        <p:txBody>
          <a:bodyPr/>
          <a:lstStyle>
            <a:lvl1pPr>
              <a:defRPr>
                <a:solidFill>
                  <a:srgbClr val="4D4D4D"/>
                </a:solidFill>
              </a:defRPr>
            </a:lvl1pPr>
            <a:lvl2pPr>
              <a:defRPr>
                <a:solidFill>
                  <a:srgbClr val="4D4D4D"/>
                </a:solidFill>
              </a:defRPr>
            </a:lvl2pPr>
            <a:lvl3pPr>
              <a:defRPr>
                <a:solidFill>
                  <a:srgbClr val="4D4D4D"/>
                </a:solidFill>
              </a:defRPr>
            </a:lvl3pPr>
            <a:lvl4pPr>
              <a:defRPr>
                <a:solidFill>
                  <a:srgbClr val="4D4D4D"/>
                </a:solidFill>
              </a:defRPr>
            </a:lvl4pPr>
            <a:lvl5pPr>
              <a:defRPr>
                <a:solidFill>
                  <a:srgbClr val="4D4D4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B8092DA-C2EA-4041-AAFD-F7B1E37AE0B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0100" y="685800"/>
            <a:ext cx="10553700" cy="762000"/>
          </a:xfrm>
        </p:spPr>
        <p:txBody>
          <a:bodyPr anchor="b">
            <a:normAutofit/>
          </a:bodyPr>
          <a:lstStyle>
            <a:lvl1pPr marL="0" indent="0">
              <a:buNone/>
              <a:defRPr sz="4000" b="1"/>
            </a:lvl1pPr>
            <a:lvl5pPr marL="1090612" indent="0">
              <a:buNone/>
              <a:defRPr/>
            </a:lvl5pPr>
          </a:lstStyle>
          <a:p>
            <a:pPr lvl="0"/>
            <a:r>
              <a:rPr lang="en-US"/>
              <a:t>Click To Add 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90CA090-9258-40F9-9034-BB248C439D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179" y="1889336"/>
            <a:ext cx="6641556" cy="3899528"/>
          </a:xfrm>
          <a:prstGeom prst="rect">
            <a:avLst/>
          </a:prstGeom>
          <a:effectLst/>
        </p:spPr>
      </p:pic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E15DE8B8-7F39-498C-9C70-EA003420B48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19800" y="2133600"/>
            <a:ext cx="5026766" cy="3163953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8224503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1569308"/>
            <a:ext cx="2954295" cy="37193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1" i="0">
                <a:latin typeface="Sofia Pro Regular" panose="00000500000000000000" pitchFamily="50" charset="0"/>
                <a:ea typeface="Sofia Pro Regular" panose="00000500000000000000" pitchFamily="50" charset="0"/>
                <a:cs typeface="Sofia Pro Regular" panose="00000500000000000000" pitchFamily="5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BE61948E-56EA-414D-84A7-1A91FD415DA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743200" y="1569308"/>
            <a:ext cx="2954295" cy="37193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1" i="0">
                <a:latin typeface="Sofia Pro Regular" panose="00000500000000000000" pitchFamily="50" charset="0"/>
                <a:ea typeface="Sofia Pro Regular" panose="00000500000000000000" pitchFamily="50" charset="0"/>
                <a:cs typeface="Sofia Pro Regular" panose="00000500000000000000" pitchFamily="5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37004529-99A1-48A3-8D48-1007DCE6A98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0100" y="685800"/>
            <a:ext cx="10553700" cy="762000"/>
          </a:xfrm>
        </p:spPr>
        <p:txBody>
          <a:bodyPr anchor="b">
            <a:normAutofit/>
          </a:bodyPr>
          <a:lstStyle>
            <a:lvl1pPr marL="0" indent="0">
              <a:buNone/>
              <a:defRPr sz="4000" b="1"/>
            </a:lvl1pPr>
            <a:lvl5pPr marL="1090612" indent="0">
              <a:buNone/>
              <a:defRPr/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1E75BE8D-4EAE-4418-908A-0780AE164C2B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8616677" y="6379003"/>
            <a:ext cx="1943034" cy="365125"/>
          </a:xfrm>
        </p:spPr>
        <p:txBody>
          <a:bodyPr/>
          <a:lstStyle/>
          <a:p>
            <a:fld id="{B04EB8E4-9268-4FC8-9287-EA94E0F0B373}" type="datetime4">
              <a:rPr lang="en-US" smtClean="0"/>
              <a:t>March 30, 2021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4E6E31F3-E355-4FBB-8AD7-63571C0EC08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2702258" y="6379003"/>
            <a:ext cx="5554638" cy="365125"/>
          </a:xfrm>
        </p:spPr>
        <p:txBody>
          <a:bodyPr/>
          <a:lstStyle/>
          <a:p>
            <a:r>
              <a:rPr lang="en-US"/>
              <a:t>Beyond Maturity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D2A35BD-3E22-466A-8DC6-BE11B69182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25150" y="6379003"/>
            <a:ext cx="62865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    </a:t>
            </a:r>
            <a:fld id="{A6E2223C-7AC6-464D-A23D-417A95779E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8278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7971652" y="1569308"/>
            <a:ext cx="2954295" cy="37193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1" i="0">
                <a:latin typeface="Sofia Pro Regular" panose="00000500000000000000" pitchFamily="50" charset="0"/>
                <a:ea typeface="Sofia Pro Regular" panose="00000500000000000000" pitchFamily="50" charset="0"/>
                <a:cs typeface="Sofia Pro Regular" panose="00000500000000000000" pitchFamily="5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BE61948E-56EA-414D-84A7-1A91FD415DA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618852" y="1569308"/>
            <a:ext cx="2954295" cy="37193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1" i="0">
                <a:latin typeface="Sofia Pro Regular" panose="00000500000000000000" pitchFamily="50" charset="0"/>
                <a:ea typeface="Sofia Pro Regular" panose="00000500000000000000" pitchFamily="50" charset="0"/>
                <a:cs typeface="Sofia Pro Regular" panose="00000500000000000000" pitchFamily="5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37004529-99A1-48A3-8D48-1007DCE6A98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0100" y="685800"/>
            <a:ext cx="10553700" cy="762000"/>
          </a:xfrm>
        </p:spPr>
        <p:txBody>
          <a:bodyPr anchor="b">
            <a:normAutofit/>
          </a:bodyPr>
          <a:lstStyle>
            <a:lvl1pPr marL="0" indent="0">
              <a:buNone/>
              <a:defRPr sz="4000" b="1"/>
            </a:lvl1pPr>
            <a:lvl5pPr marL="1090612" indent="0">
              <a:buNone/>
              <a:defRPr/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1E75BE8D-4EAE-4418-908A-0780AE164C2B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8616677" y="6379003"/>
            <a:ext cx="1943034" cy="365125"/>
          </a:xfrm>
        </p:spPr>
        <p:txBody>
          <a:bodyPr/>
          <a:lstStyle/>
          <a:p>
            <a:fld id="{50CEFE82-0CFC-44FA-9699-C162A4AD3567}" type="datetime4">
              <a:rPr lang="en-US" smtClean="0"/>
              <a:t>March 30, 2021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4E6E31F3-E355-4FBB-8AD7-63571C0EC08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2702258" y="6379003"/>
            <a:ext cx="5554638" cy="365125"/>
          </a:xfrm>
        </p:spPr>
        <p:txBody>
          <a:bodyPr/>
          <a:lstStyle/>
          <a:p>
            <a:r>
              <a:rPr lang="en-US"/>
              <a:t>Beyond Maturity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D2A35BD-3E22-466A-8DC6-BE11B69182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25150" y="6379003"/>
            <a:ext cx="62865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    </a:t>
            </a:r>
            <a:fld id="{A6E2223C-7AC6-464D-A23D-417A95779ED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F68703EB-5D9A-4870-87D0-827CE0DE9B2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266052" y="1569308"/>
            <a:ext cx="2954295" cy="37193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1" i="0">
                <a:latin typeface="Sofia Pro Regular" panose="00000500000000000000" pitchFamily="50" charset="0"/>
                <a:ea typeface="Sofia Pro Regular" panose="00000500000000000000" pitchFamily="50" charset="0"/>
                <a:cs typeface="Sofia Pro Regular" panose="00000500000000000000" pitchFamily="5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1905791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ontent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21BC247D-3999-4754-920B-2CED551821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0101" y="6379002"/>
            <a:ext cx="1555401" cy="365125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0F6492-1C84-4F75-8698-72F22CD171C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5F17729C-27E7-44F0-9C40-2E94F5ECF5D8}" type="datetime4">
              <a:rPr lang="en-US" smtClean="0"/>
              <a:t>March 30, 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AE68F0-169D-41FB-965C-D4586B7052F0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Beyond Maturity</a:t>
            </a:r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70308EBA-CE88-4866-8F09-D7B6522F30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25150" y="6379003"/>
            <a:ext cx="62865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    </a:t>
            </a:r>
            <a:fld id="{A6E2223C-7AC6-464D-A23D-417A95779ED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39DD37-014D-4562-A83F-41CF78D0F50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00100" y="1790700"/>
            <a:ext cx="5295900" cy="4229100"/>
          </a:xfrm>
        </p:spPr>
        <p:txBody>
          <a:bodyPr/>
          <a:lstStyle>
            <a:lvl1pPr>
              <a:defRPr>
                <a:solidFill>
                  <a:srgbClr val="4D4D4D"/>
                </a:solidFill>
              </a:defRPr>
            </a:lvl1pPr>
            <a:lvl2pPr>
              <a:defRPr>
                <a:solidFill>
                  <a:srgbClr val="4D4D4D"/>
                </a:solidFill>
              </a:defRPr>
            </a:lvl2pPr>
            <a:lvl3pPr>
              <a:defRPr>
                <a:solidFill>
                  <a:srgbClr val="4D4D4D"/>
                </a:solidFill>
              </a:defRPr>
            </a:lvl3pPr>
            <a:lvl4pPr>
              <a:defRPr>
                <a:solidFill>
                  <a:srgbClr val="4D4D4D"/>
                </a:solidFill>
              </a:defRPr>
            </a:lvl4pPr>
            <a:lvl5pPr>
              <a:defRPr>
                <a:solidFill>
                  <a:srgbClr val="4D4D4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FCD5EF9-F257-4D5F-B2A5-044A7EEF515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0100" y="685800"/>
            <a:ext cx="10553700" cy="762000"/>
          </a:xfrm>
        </p:spPr>
        <p:txBody>
          <a:bodyPr anchor="b">
            <a:normAutofit/>
          </a:bodyPr>
          <a:lstStyle>
            <a:lvl1pPr marL="0" indent="0">
              <a:buNone/>
              <a:defRPr sz="4000" b="1"/>
            </a:lvl1pPr>
            <a:lvl5pPr marL="1090612" indent="0">
              <a:buNone/>
              <a:defRPr/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612A7CF-6368-48B3-BE41-047FF3694B4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553200" y="1790700"/>
            <a:ext cx="2057400" cy="2552700"/>
          </a:xfrm>
          <a:pattFill prst="pct25">
            <a:fgClr>
              <a:srgbClr val="00833E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54343DD3-1502-4346-84E3-9027ED79D42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686800" y="1790700"/>
            <a:ext cx="2209800" cy="2552700"/>
          </a:xfrm>
          <a:pattFill prst="pct25">
            <a:fgClr>
              <a:srgbClr val="00833E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AD734B02-C027-454D-A9EB-9D0E1C63746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553200" y="4419600"/>
            <a:ext cx="4343400" cy="1600200"/>
          </a:xfrm>
          <a:pattFill prst="pct25">
            <a:fgClr>
              <a:srgbClr val="00833E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1971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21BC247D-3999-4754-920B-2CED551821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0101" y="6379002"/>
            <a:ext cx="1555401" cy="365125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0F6492-1C84-4F75-8698-72F22CD171C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24026547-738C-48FB-8380-624BAAD0BD55}" type="datetime4">
              <a:rPr lang="en-US" smtClean="0"/>
              <a:t>March 30, 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AE68F0-169D-41FB-965C-D4586B7052F0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Beyond Maturity</a:t>
            </a:r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70308EBA-CE88-4866-8F09-D7B6522F30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25150" y="6379003"/>
            <a:ext cx="62865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 </a:t>
            </a:r>
            <a:fld id="{A6E2223C-7AC6-464D-A23D-417A95779ED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39DD37-014D-4562-A83F-41CF78D0F50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00100" y="2019300"/>
            <a:ext cx="3390900" cy="723900"/>
          </a:xfrm>
        </p:spPr>
        <p:txBody>
          <a:bodyPr/>
          <a:lstStyle>
            <a:lvl1pPr marL="0" indent="0">
              <a:buNone/>
              <a:defRPr>
                <a:solidFill>
                  <a:srgbClr val="4D4D4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5176292-2653-4B42-9061-000E0D59F23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0100" y="685800"/>
            <a:ext cx="10553700" cy="762000"/>
          </a:xfrm>
        </p:spPr>
        <p:txBody>
          <a:bodyPr anchor="b">
            <a:normAutofit/>
          </a:bodyPr>
          <a:lstStyle>
            <a:lvl1pPr marL="0" indent="0">
              <a:buNone/>
              <a:defRPr sz="4000" b="1"/>
            </a:lvl1pPr>
            <a:lvl5pPr marL="1090612" indent="0">
              <a:buNone/>
              <a:defRPr/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B9C03B2-0299-4529-BDDC-2F6752F6C9B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19978" y="3505200"/>
            <a:ext cx="3390900" cy="723900"/>
          </a:xfrm>
        </p:spPr>
        <p:txBody>
          <a:bodyPr/>
          <a:lstStyle>
            <a:lvl1pPr marL="0" indent="0">
              <a:buNone/>
              <a:defRPr>
                <a:solidFill>
                  <a:srgbClr val="4D4D4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2DAC6BDA-702F-4587-9F50-1B642AD9B7A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00100" y="5058355"/>
            <a:ext cx="3390900" cy="723900"/>
          </a:xfrm>
        </p:spPr>
        <p:txBody>
          <a:bodyPr/>
          <a:lstStyle>
            <a:lvl1pPr marL="0" indent="0">
              <a:buNone/>
              <a:defRPr>
                <a:solidFill>
                  <a:srgbClr val="4D4D4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5D52C078-E88C-4D2D-B2BB-EF2A3E8517A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947660" y="2019300"/>
            <a:ext cx="3390900" cy="723900"/>
          </a:xfrm>
        </p:spPr>
        <p:txBody>
          <a:bodyPr/>
          <a:lstStyle>
            <a:lvl1pPr marL="0" indent="0">
              <a:buNone/>
              <a:defRPr>
                <a:solidFill>
                  <a:srgbClr val="4D4D4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AD69618-636C-4782-989D-C6845EAE9F2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962900" y="3505200"/>
            <a:ext cx="3390900" cy="723900"/>
          </a:xfrm>
        </p:spPr>
        <p:txBody>
          <a:bodyPr/>
          <a:lstStyle>
            <a:lvl1pPr marL="0" indent="0">
              <a:buNone/>
              <a:defRPr>
                <a:solidFill>
                  <a:srgbClr val="4D4D4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98C5018-368B-4837-831A-01F08393E4B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962900" y="5105400"/>
            <a:ext cx="3390900" cy="723900"/>
          </a:xfrm>
        </p:spPr>
        <p:txBody>
          <a:bodyPr/>
          <a:lstStyle>
            <a:lvl1pPr marL="0" indent="0">
              <a:buNone/>
              <a:defRPr>
                <a:solidFill>
                  <a:srgbClr val="4D4D4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76D561C-7D9B-4E52-94B0-2DDF024C03F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953000" y="1676400"/>
            <a:ext cx="2286000" cy="1295400"/>
          </a:xfrm>
          <a:pattFill prst="pct3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BD5B88A7-46EE-4BC3-92FE-4AB7ADA56D30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4953000" y="3200400"/>
            <a:ext cx="2286000" cy="1295400"/>
          </a:xfrm>
          <a:pattFill prst="pct3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27F0F376-96CE-4B0D-B1C3-7F1F14524D7A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953000" y="4724400"/>
            <a:ext cx="2286000" cy="1295400"/>
          </a:xfrm>
          <a:pattFill prst="pct3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1573298-DD27-41B5-BB18-7710B6A897C7}"/>
              </a:ext>
            </a:extLst>
          </p:cNvPr>
          <p:cNvCxnSpPr/>
          <p:nvPr userDrawn="1"/>
        </p:nvCxnSpPr>
        <p:spPr>
          <a:xfrm>
            <a:off x="7391400" y="2362200"/>
            <a:ext cx="381000" cy="0"/>
          </a:xfrm>
          <a:prstGeom prst="straightConnector1">
            <a:avLst/>
          </a:prstGeom>
          <a:ln w="41275" cap="rnd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D7653F6-5517-44CD-8CFA-9F7AE5EB1EFE}"/>
              </a:ext>
            </a:extLst>
          </p:cNvPr>
          <p:cNvCxnSpPr/>
          <p:nvPr userDrawn="1"/>
        </p:nvCxnSpPr>
        <p:spPr>
          <a:xfrm>
            <a:off x="4343400" y="2362200"/>
            <a:ext cx="381000" cy="0"/>
          </a:xfrm>
          <a:prstGeom prst="straightConnector1">
            <a:avLst/>
          </a:prstGeom>
          <a:ln w="41275" cap="rnd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4C91D1E-20E7-4A7B-B35C-EB4DDED5D5CF}"/>
              </a:ext>
            </a:extLst>
          </p:cNvPr>
          <p:cNvCxnSpPr/>
          <p:nvPr userDrawn="1"/>
        </p:nvCxnSpPr>
        <p:spPr>
          <a:xfrm>
            <a:off x="7391400" y="3886200"/>
            <a:ext cx="381000" cy="0"/>
          </a:xfrm>
          <a:prstGeom prst="straightConnector1">
            <a:avLst/>
          </a:prstGeom>
          <a:ln w="41275" cap="rnd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A9DE103-2B79-43DE-B081-EB45736ADE72}"/>
              </a:ext>
            </a:extLst>
          </p:cNvPr>
          <p:cNvCxnSpPr/>
          <p:nvPr userDrawn="1"/>
        </p:nvCxnSpPr>
        <p:spPr>
          <a:xfrm>
            <a:off x="4343400" y="3886200"/>
            <a:ext cx="381000" cy="0"/>
          </a:xfrm>
          <a:prstGeom prst="straightConnector1">
            <a:avLst/>
          </a:prstGeom>
          <a:ln w="41275" cap="rnd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E31C13A-19E8-4819-8FA8-1C7B3F3B0A36}"/>
              </a:ext>
            </a:extLst>
          </p:cNvPr>
          <p:cNvCxnSpPr/>
          <p:nvPr userDrawn="1"/>
        </p:nvCxnSpPr>
        <p:spPr>
          <a:xfrm>
            <a:off x="7391400" y="5410200"/>
            <a:ext cx="381000" cy="0"/>
          </a:xfrm>
          <a:prstGeom prst="straightConnector1">
            <a:avLst/>
          </a:prstGeom>
          <a:ln w="41275" cap="rnd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589A35E-C822-4154-935D-459FEE130CCF}"/>
              </a:ext>
            </a:extLst>
          </p:cNvPr>
          <p:cNvCxnSpPr/>
          <p:nvPr userDrawn="1"/>
        </p:nvCxnSpPr>
        <p:spPr>
          <a:xfrm>
            <a:off x="4343400" y="5410200"/>
            <a:ext cx="381000" cy="0"/>
          </a:xfrm>
          <a:prstGeom prst="straightConnector1">
            <a:avLst/>
          </a:prstGeom>
          <a:ln w="41275" cap="rnd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6670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1582DB-7233-4A1D-A55E-4401A56029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0" b="123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ADDCFC2-A7AC-4617-B02D-35D6EE5D179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941">
              <a:alpha val="1764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73D0CF-CAF6-41EA-83CE-3DF66C507A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874" y="2743200"/>
            <a:ext cx="2480250" cy="6209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B756FDA-1B51-49FB-9303-AE8B307F0215}"/>
              </a:ext>
            </a:extLst>
          </p:cNvPr>
          <p:cNvSpPr txBox="1"/>
          <p:nvPr userDrawn="1"/>
        </p:nvSpPr>
        <p:spPr>
          <a:xfrm>
            <a:off x="2666418" y="2057400"/>
            <a:ext cx="6859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Sofia Pro Regular" panose="00000500000000000000" pitchFamily="50" charset="0"/>
              </a:rPr>
              <a:t>Thank You!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D5C4C0-BD9E-4838-81B2-BC5E49ED443C}"/>
              </a:ext>
            </a:extLst>
          </p:cNvPr>
          <p:cNvSpPr txBox="1"/>
          <p:nvPr userDrawn="1"/>
        </p:nvSpPr>
        <p:spPr>
          <a:xfrm>
            <a:off x="1600200" y="3581400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>
                <a:solidFill>
                  <a:schemeClr val="bg1"/>
                </a:solidFill>
                <a:latin typeface="Sofia Pro Regular" panose="00000500000000000000" pitchFamily="50" charset="0"/>
              </a:rPr>
              <a:t>+1 (877) 497-6278 </a:t>
            </a:r>
            <a:r>
              <a:rPr lang="en-US" sz="2800" b="1">
                <a:solidFill>
                  <a:schemeClr val="bg1"/>
                </a:solidFill>
                <a:latin typeface="Sofia Pro Regular" panose="00000500000000000000" pitchFamily="50" charset="0"/>
              </a:rPr>
              <a:t>  |   </a:t>
            </a:r>
            <a:r>
              <a:rPr lang="en-US" sz="2800" b="0">
                <a:solidFill>
                  <a:schemeClr val="bg1"/>
                </a:solidFill>
                <a:latin typeface="Sofia Pro Regular" panose="00000500000000000000" pitchFamily="50" charset="0"/>
              </a:rPr>
              <a:t>www.giatec.ca</a:t>
            </a:r>
          </a:p>
        </p:txBody>
      </p:sp>
    </p:spTree>
    <p:extLst>
      <p:ext uri="{BB962C8B-B14F-4D97-AF65-F5344CB8AC3E}">
        <p14:creationId xmlns:p14="http://schemas.microsoft.com/office/powerpoint/2010/main" val="9767702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preserve="1" userDrawn="1">
  <p:cSld name="1_Section header">
    <p:bg>
      <p:bgPr>
        <a:solidFill>
          <a:srgbClr val="008941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4433" y="-15582"/>
            <a:ext cx="12220896" cy="690953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3"/>
          <p:cNvSpPr/>
          <p:nvPr userDrawn="1"/>
        </p:nvSpPr>
        <p:spPr>
          <a:xfrm>
            <a:off x="3255691" y="897738"/>
            <a:ext cx="6039415" cy="5428673"/>
          </a:xfrm>
          <a:custGeom>
            <a:avLst/>
            <a:gdLst/>
            <a:ahLst/>
            <a:cxnLst/>
            <a:rect l="l" t="t" r="r" b="b"/>
            <a:pathLst>
              <a:path w="14122" h="12694" extrusionOk="0">
                <a:moveTo>
                  <a:pt x="9279" y="1"/>
                </a:moveTo>
                <a:cubicBezTo>
                  <a:pt x="9077" y="1"/>
                  <a:pt x="8875" y="5"/>
                  <a:pt x="8675" y="12"/>
                </a:cubicBezTo>
                <a:cubicBezTo>
                  <a:pt x="7278" y="54"/>
                  <a:pt x="5873" y="179"/>
                  <a:pt x="4543" y="606"/>
                </a:cubicBezTo>
                <a:cubicBezTo>
                  <a:pt x="3221" y="1033"/>
                  <a:pt x="1974" y="1794"/>
                  <a:pt x="1163" y="2915"/>
                </a:cubicBezTo>
                <a:cubicBezTo>
                  <a:pt x="301" y="4111"/>
                  <a:pt x="0" y="5617"/>
                  <a:pt x="59" y="7081"/>
                </a:cubicBezTo>
                <a:cubicBezTo>
                  <a:pt x="134" y="8980"/>
                  <a:pt x="912" y="10996"/>
                  <a:pt x="2593" y="11916"/>
                </a:cubicBezTo>
                <a:cubicBezTo>
                  <a:pt x="3346" y="12326"/>
                  <a:pt x="4200" y="12485"/>
                  <a:pt x="5045" y="12586"/>
                </a:cubicBezTo>
                <a:cubicBezTo>
                  <a:pt x="5544" y="12650"/>
                  <a:pt x="6051" y="12694"/>
                  <a:pt x="6554" y="12694"/>
                </a:cubicBezTo>
                <a:cubicBezTo>
                  <a:pt x="7163" y="12694"/>
                  <a:pt x="7767" y="12630"/>
                  <a:pt x="8349" y="12460"/>
                </a:cubicBezTo>
                <a:cubicBezTo>
                  <a:pt x="9370" y="12159"/>
                  <a:pt x="10323" y="11473"/>
                  <a:pt x="10725" y="10503"/>
                </a:cubicBezTo>
                <a:lnTo>
                  <a:pt x="12139" y="12209"/>
                </a:lnTo>
                <a:lnTo>
                  <a:pt x="11720" y="9959"/>
                </a:lnTo>
                <a:lnTo>
                  <a:pt x="11812" y="9950"/>
                </a:lnTo>
                <a:cubicBezTo>
                  <a:pt x="12641" y="9800"/>
                  <a:pt x="13293" y="9131"/>
                  <a:pt x="13636" y="8378"/>
                </a:cubicBezTo>
                <a:cubicBezTo>
                  <a:pt x="13979" y="7625"/>
                  <a:pt x="14055" y="6771"/>
                  <a:pt x="14080" y="5935"/>
                </a:cubicBezTo>
                <a:cubicBezTo>
                  <a:pt x="14121" y="4964"/>
                  <a:pt x="14105" y="3977"/>
                  <a:pt x="13837" y="3040"/>
                </a:cubicBezTo>
                <a:cubicBezTo>
                  <a:pt x="13578" y="2103"/>
                  <a:pt x="13042" y="1217"/>
                  <a:pt x="12222" y="681"/>
                </a:cubicBezTo>
                <a:cubicBezTo>
                  <a:pt x="11368" y="121"/>
                  <a:pt x="10315" y="1"/>
                  <a:pt x="927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3"/>
          <p:cNvSpPr/>
          <p:nvPr/>
        </p:nvSpPr>
        <p:spPr>
          <a:xfrm>
            <a:off x="2722401" y="734800"/>
            <a:ext cx="6325519" cy="5562531"/>
          </a:xfrm>
          <a:custGeom>
            <a:avLst/>
            <a:gdLst/>
            <a:ahLst/>
            <a:cxnLst/>
            <a:rect l="l" t="t" r="r" b="b"/>
            <a:pathLst>
              <a:path w="14791" h="13007" extrusionOk="0">
                <a:moveTo>
                  <a:pt x="9649" y="299"/>
                </a:moveTo>
                <a:cubicBezTo>
                  <a:pt x="10334" y="299"/>
                  <a:pt x="11018" y="360"/>
                  <a:pt x="11662" y="569"/>
                </a:cubicBezTo>
                <a:cubicBezTo>
                  <a:pt x="12917" y="970"/>
                  <a:pt x="13695" y="2008"/>
                  <a:pt x="14055" y="3237"/>
                </a:cubicBezTo>
                <a:cubicBezTo>
                  <a:pt x="14398" y="4542"/>
                  <a:pt x="14415" y="6048"/>
                  <a:pt x="14181" y="7378"/>
                </a:cubicBezTo>
                <a:cubicBezTo>
                  <a:pt x="13996" y="8458"/>
                  <a:pt x="13344" y="9830"/>
                  <a:pt x="12089" y="9955"/>
                </a:cubicBezTo>
                <a:cubicBezTo>
                  <a:pt x="11989" y="9955"/>
                  <a:pt x="11913" y="10047"/>
                  <a:pt x="11938" y="10147"/>
                </a:cubicBezTo>
                <a:lnTo>
                  <a:pt x="12243" y="11787"/>
                </a:lnTo>
                <a:lnTo>
                  <a:pt x="12243" y="11787"/>
                </a:lnTo>
                <a:lnTo>
                  <a:pt x="11211" y="10541"/>
                </a:lnTo>
                <a:cubicBezTo>
                  <a:pt x="11179" y="10513"/>
                  <a:pt x="11141" y="10499"/>
                  <a:pt x="11102" y="10499"/>
                </a:cubicBezTo>
                <a:cubicBezTo>
                  <a:pt x="11048" y="10499"/>
                  <a:pt x="10994" y="10525"/>
                  <a:pt x="10960" y="10574"/>
                </a:cubicBezTo>
                <a:cubicBezTo>
                  <a:pt x="10218" y="12222"/>
                  <a:pt x="8517" y="12677"/>
                  <a:pt x="6840" y="12677"/>
                </a:cubicBezTo>
                <a:cubicBezTo>
                  <a:pt x="6209" y="12677"/>
                  <a:pt x="5583" y="12612"/>
                  <a:pt x="5012" y="12523"/>
                </a:cubicBezTo>
                <a:cubicBezTo>
                  <a:pt x="3941" y="12364"/>
                  <a:pt x="2912" y="12030"/>
                  <a:pt x="2134" y="11243"/>
                </a:cubicBezTo>
                <a:cubicBezTo>
                  <a:pt x="1465" y="10566"/>
                  <a:pt x="1046" y="9671"/>
                  <a:pt x="812" y="8767"/>
                </a:cubicBezTo>
                <a:cubicBezTo>
                  <a:pt x="285" y="6717"/>
                  <a:pt x="586" y="4258"/>
                  <a:pt x="2067" y="2668"/>
                </a:cubicBezTo>
                <a:cubicBezTo>
                  <a:pt x="3598" y="1020"/>
                  <a:pt x="5932" y="510"/>
                  <a:pt x="8090" y="368"/>
                </a:cubicBezTo>
                <a:cubicBezTo>
                  <a:pt x="8599" y="335"/>
                  <a:pt x="9124" y="299"/>
                  <a:pt x="9649" y="299"/>
                </a:cubicBezTo>
                <a:close/>
                <a:moveTo>
                  <a:pt x="9700" y="0"/>
                </a:moveTo>
                <a:cubicBezTo>
                  <a:pt x="9536" y="0"/>
                  <a:pt x="9373" y="3"/>
                  <a:pt x="9211" y="8"/>
                </a:cubicBezTo>
                <a:cubicBezTo>
                  <a:pt x="6802" y="67"/>
                  <a:pt x="4217" y="385"/>
                  <a:pt x="2318" y="1991"/>
                </a:cubicBezTo>
                <a:cubicBezTo>
                  <a:pt x="528" y="3513"/>
                  <a:pt x="1" y="6006"/>
                  <a:pt x="377" y="8248"/>
                </a:cubicBezTo>
                <a:cubicBezTo>
                  <a:pt x="745" y="10432"/>
                  <a:pt x="2067" y="12214"/>
                  <a:pt x="4292" y="12716"/>
                </a:cubicBezTo>
                <a:cubicBezTo>
                  <a:pt x="5051" y="12884"/>
                  <a:pt x="5926" y="13007"/>
                  <a:pt x="6802" y="13007"/>
                </a:cubicBezTo>
                <a:cubicBezTo>
                  <a:pt x="8547" y="13007"/>
                  <a:pt x="10296" y="12520"/>
                  <a:pt x="11128" y="10938"/>
                </a:cubicBezTo>
                <a:lnTo>
                  <a:pt x="11128" y="10938"/>
                </a:lnTo>
                <a:lnTo>
                  <a:pt x="12399" y="12465"/>
                </a:lnTo>
                <a:cubicBezTo>
                  <a:pt x="12429" y="12503"/>
                  <a:pt x="12465" y="12518"/>
                  <a:pt x="12501" y="12518"/>
                </a:cubicBezTo>
                <a:cubicBezTo>
                  <a:pt x="12591" y="12518"/>
                  <a:pt x="12676" y="12416"/>
                  <a:pt x="12658" y="12314"/>
                </a:cubicBezTo>
                <a:lnTo>
                  <a:pt x="12280" y="10238"/>
                </a:lnTo>
                <a:lnTo>
                  <a:pt x="12280" y="10238"/>
                </a:lnTo>
                <a:cubicBezTo>
                  <a:pt x="13360" y="10032"/>
                  <a:pt x="14095" y="8987"/>
                  <a:pt x="14373" y="7981"/>
                </a:cubicBezTo>
                <a:cubicBezTo>
                  <a:pt x="14790" y="6487"/>
                  <a:pt x="14750" y="4660"/>
                  <a:pt x="14359" y="3165"/>
                </a:cubicBezTo>
                <a:lnTo>
                  <a:pt x="14359" y="3165"/>
                </a:lnTo>
                <a:cubicBezTo>
                  <a:pt x="14358" y="3161"/>
                  <a:pt x="14357" y="3157"/>
                  <a:pt x="14356" y="3154"/>
                </a:cubicBezTo>
                <a:lnTo>
                  <a:pt x="14356" y="3154"/>
                </a:lnTo>
                <a:cubicBezTo>
                  <a:pt x="14356" y="3154"/>
                  <a:pt x="14356" y="3154"/>
                  <a:pt x="14356" y="3154"/>
                </a:cubicBezTo>
                <a:cubicBezTo>
                  <a:pt x="14047" y="2133"/>
                  <a:pt x="13469" y="1171"/>
                  <a:pt x="12524" y="610"/>
                </a:cubicBezTo>
                <a:cubicBezTo>
                  <a:pt x="11679" y="109"/>
                  <a:pt x="10675" y="0"/>
                  <a:pt x="9700" y="0"/>
                </a:cubicBezTo>
                <a:close/>
              </a:path>
            </a:pathLst>
          </a:custGeom>
          <a:solidFill>
            <a:srgbClr val="6CC24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3"/>
          <p:cNvSpPr txBox="1">
            <a:spLocks noGrp="1"/>
          </p:cNvSpPr>
          <p:nvPr>
            <p:ph type="title" hasCustomPrompt="1"/>
          </p:nvPr>
        </p:nvSpPr>
        <p:spPr>
          <a:xfrm>
            <a:off x="3501833" y="3259208"/>
            <a:ext cx="5188400" cy="7057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400">
                <a:solidFill>
                  <a:srgbClr val="00894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56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56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56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56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56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56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56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5600">
                <a:solidFill>
                  <a:schemeClr val="accent3"/>
                </a:solidFill>
              </a:defRPr>
            </a:lvl9pPr>
          </a:lstStyle>
          <a:p>
            <a:r>
              <a:rPr lang="en-US"/>
              <a:t>Monthly Meeting</a:t>
            </a:r>
            <a:endParaRPr/>
          </a:p>
        </p:txBody>
      </p:sp>
      <p:sp>
        <p:nvSpPr>
          <p:cNvPr id="98" name="Google Shape;98;p3"/>
          <p:cNvSpPr txBox="1">
            <a:spLocks noGrp="1"/>
          </p:cNvSpPr>
          <p:nvPr>
            <p:ph type="subTitle" idx="1" hasCustomPrompt="1"/>
          </p:nvPr>
        </p:nvSpPr>
        <p:spPr>
          <a:xfrm>
            <a:off x="4575100" y="3795148"/>
            <a:ext cx="3041600" cy="4748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1867">
                <a:solidFill>
                  <a:srgbClr val="00894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9pPr>
          </a:lstStyle>
          <a:p>
            <a:r>
              <a:rPr lang="en-US"/>
              <a:t>May 2020</a:t>
            </a:r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43F86A-3606-4B1F-93A4-305C350807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971" y="2349910"/>
            <a:ext cx="2134378" cy="53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800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Sofia Pro Regular" panose="00000500000000000000" pitchFamily="50" charset="0"/>
                <a:ea typeface="Sofia Pro Regular" panose="00000500000000000000" pitchFamily="50" charset="0"/>
                <a:cs typeface="Sofia Pro Regular" panose="000005000000000000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7156610" y="2618414"/>
            <a:ext cx="1538402" cy="2730998"/>
          </a:xfrm>
          <a:prstGeom prst="roundRect">
            <a:avLst>
              <a:gd name="adj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3496986" y="2618414"/>
            <a:ext cx="1538402" cy="2730998"/>
          </a:xfrm>
          <a:prstGeom prst="roundRect">
            <a:avLst>
              <a:gd name="adj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790700" y="2618414"/>
            <a:ext cx="1538402" cy="2730998"/>
          </a:xfrm>
          <a:prstGeom prst="roundRect">
            <a:avLst>
              <a:gd name="adj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8862898" y="2618414"/>
            <a:ext cx="1538402" cy="2730998"/>
          </a:xfrm>
          <a:prstGeom prst="roundRect">
            <a:avLst>
              <a:gd name="adj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875" y="2160820"/>
            <a:ext cx="1781850" cy="3632707"/>
          </a:xfrm>
          <a:prstGeom prst="rect">
            <a:avLst/>
          </a:prstGeom>
          <a:effectLst/>
        </p:spPr>
      </p:pic>
      <p:sp>
        <p:nvSpPr>
          <p:cNvPr id="12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327672" y="2618414"/>
            <a:ext cx="1538402" cy="273099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33921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Brea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52B3BB-D188-4591-BF0B-F0C107C48F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" t="13262" r="8385" b="35234"/>
          <a:stretch/>
        </p:blipFill>
        <p:spPr>
          <a:xfrm>
            <a:off x="0" y="-1"/>
            <a:ext cx="12192000" cy="72390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ADDCFC2-A7AC-4617-B02D-35D6EE5D1798}"/>
              </a:ext>
            </a:extLst>
          </p:cNvPr>
          <p:cNvSpPr/>
          <p:nvPr userDrawn="1"/>
        </p:nvSpPr>
        <p:spPr>
          <a:xfrm>
            <a:off x="0" y="0"/>
            <a:ext cx="12192000" cy="7239000"/>
          </a:xfrm>
          <a:prstGeom prst="rect">
            <a:avLst/>
          </a:prstGeom>
          <a:solidFill>
            <a:srgbClr val="008941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756FDA-1B51-49FB-9303-AE8B307F0215}"/>
              </a:ext>
            </a:extLst>
          </p:cNvPr>
          <p:cNvSpPr txBox="1"/>
          <p:nvPr userDrawn="1"/>
        </p:nvSpPr>
        <p:spPr>
          <a:xfrm>
            <a:off x="2666418" y="3013501"/>
            <a:ext cx="68591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Sofia Pro "/>
              </a:rPr>
              <a:t>BREAK TIME</a:t>
            </a:r>
          </a:p>
        </p:txBody>
      </p:sp>
    </p:spTree>
    <p:extLst>
      <p:ext uri="{BB962C8B-B14F-4D97-AF65-F5344CB8AC3E}">
        <p14:creationId xmlns:p14="http://schemas.microsoft.com/office/powerpoint/2010/main" val="6039646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3DCA0A8-FCE7-462F-B76D-F700018146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0" b="7963"/>
          <a:stretch/>
        </p:blipFill>
        <p:spPr>
          <a:xfrm>
            <a:off x="0" y="0"/>
            <a:ext cx="12211904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D1C9058-C2C7-4F4A-A7F8-46144EC9C9B3}"/>
              </a:ext>
            </a:extLst>
          </p:cNvPr>
          <p:cNvSpPr/>
          <p:nvPr userDrawn="1"/>
        </p:nvSpPr>
        <p:spPr>
          <a:xfrm>
            <a:off x="1" y="0"/>
            <a:ext cx="12211903" cy="6858000"/>
          </a:xfrm>
          <a:prstGeom prst="rect">
            <a:avLst/>
          </a:prstGeom>
          <a:gradFill flip="none" rotWithShape="1">
            <a:gsLst>
              <a:gs pos="39000">
                <a:schemeClr val="bg1"/>
              </a:gs>
              <a:gs pos="85000">
                <a:schemeClr val="bg1">
                  <a:alpha val="67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65" name="Title 64"/>
          <p:cNvSpPr>
            <a:spLocks noGrp="1"/>
          </p:cNvSpPr>
          <p:nvPr>
            <p:ph type="title" hasCustomPrompt="1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l">
              <a:defRPr sz="3200" b="0" i="0">
                <a:latin typeface="Sofia Pro Regular" panose="00000500000000000000" pitchFamily="50" charset="0"/>
                <a:ea typeface="Sofia Pro Regular" panose="00000500000000000000" pitchFamily="50" charset="0"/>
                <a:cs typeface="Sofia Pro Regular" panose="00000500000000000000" pitchFamily="50" charset="0"/>
              </a:defRPr>
            </a:lvl1pPr>
          </a:lstStyle>
          <a:p>
            <a:r>
              <a:rPr lang="en-US" err="1"/>
              <a:t>Giatec</a:t>
            </a:r>
            <a:r>
              <a:rPr lang="en-US"/>
              <a:t> Welcomes...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9FB9C96-A95F-4557-A406-8591DCF60AA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790699" y="1790700"/>
            <a:ext cx="2606371" cy="3449210"/>
          </a:xfrm>
          <a:prstGeom prst="rect">
            <a:avLst/>
          </a:prstGeom>
          <a:pattFill prst="pct3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9" name="Picture Placeholder 14">
            <a:extLst>
              <a:ext uri="{FF2B5EF4-FFF2-40B4-BE49-F238E27FC236}">
                <a16:creationId xmlns:a16="http://schemas.microsoft.com/office/drawing/2014/main" id="{39D7173F-B67B-41A3-9DF8-795070F09E1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35224" y="1790700"/>
            <a:ext cx="2606371" cy="3449210"/>
          </a:xfrm>
          <a:prstGeom prst="rect">
            <a:avLst/>
          </a:prstGeom>
          <a:pattFill prst="pct3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20" name="Title 64">
            <a:extLst>
              <a:ext uri="{FF2B5EF4-FFF2-40B4-BE49-F238E27FC236}">
                <a16:creationId xmlns:a16="http://schemas.microsoft.com/office/drawing/2014/main" id="{9BF82E7B-C55A-4567-9D79-25C3DCD312A2}"/>
              </a:ext>
            </a:extLst>
          </p:cNvPr>
          <p:cNvSpPr txBox="1">
            <a:spLocks/>
          </p:cNvSpPr>
          <p:nvPr userDrawn="1"/>
        </p:nvSpPr>
        <p:spPr>
          <a:xfrm>
            <a:off x="7279749" y="2949934"/>
            <a:ext cx="3359096" cy="22899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00833E"/>
                </a:solidFill>
                <a:latin typeface="Sofia Pro Regular" panose="00000500000000000000" pitchFamily="50" charset="0"/>
                <a:ea typeface="Sofia Pro Regular" panose="00000500000000000000" pitchFamily="50" charset="0"/>
                <a:cs typeface="Sofia Pro Regular" panose="00000500000000000000" pitchFamily="50" charset="0"/>
              </a:defRPr>
            </a:lvl1pPr>
          </a:lstStyle>
          <a:p>
            <a:r>
              <a:rPr lang="en-US" sz="2400" b="1"/>
              <a:t>John Smith</a:t>
            </a:r>
          </a:p>
          <a:p>
            <a:r>
              <a:rPr lang="en-US" sz="2000">
                <a:latin typeface="Sofia Pro Light" panose="00000500000000000000" pitchFamily="50" charset="0"/>
              </a:rPr>
              <a:t>Marketing Department</a:t>
            </a:r>
          </a:p>
        </p:txBody>
      </p:sp>
    </p:spTree>
    <p:extLst>
      <p:ext uri="{BB962C8B-B14F-4D97-AF65-F5344CB8AC3E}">
        <p14:creationId xmlns:p14="http://schemas.microsoft.com/office/powerpoint/2010/main" val="14150467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3DCA0A8-FCE7-462F-B76D-F700018146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0" b="7963"/>
          <a:stretch/>
        </p:blipFill>
        <p:spPr>
          <a:xfrm>
            <a:off x="0" y="0"/>
            <a:ext cx="12211904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D1C9058-C2C7-4F4A-A7F8-46144EC9C9B3}"/>
              </a:ext>
            </a:extLst>
          </p:cNvPr>
          <p:cNvSpPr/>
          <p:nvPr userDrawn="1"/>
        </p:nvSpPr>
        <p:spPr>
          <a:xfrm>
            <a:off x="1" y="0"/>
            <a:ext cx="12211903" cy="6858000"/>
          </a:xfrm>
          <a:prstGeom prst="rect">
            <a:avLst/>
          </a:prstGeom>
          <a:gradFill flip="none" rotWithShape="1">
            <a:gsLst>
              <a:gs pos="39000">
                <a:schemeClr val="bg1"/>
              </a:gs>
              <a:gs pos="85000">
                <a:schemeClr val="bg1">
                  <a:alpha val="67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65" name="Title 64"/>
          <p:cNvSpPr>
            <a:spLocks noGrp="1"/>
          </p:cNvSpPr>
          <p:nvPr>
            <p:ph type="title" hasCustomPrompt="1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l">
              <a:defRPr sz="3200" b="0" i="0">
                <a:latin typeface="Sofia Pro Regular" panose="00000500000000000000" pitchFamily="50" charset="0"/>
                <a:ea typeface="Sofia Pro Regular" panose="00000500000000000000" pitchFamily="50" charset="0"/>
                <a:cs typeface="Sofia Pro Regular" panose="00000500000000000000" pitchFamily="50" charset="0"/>
              </a:defRPr>
            </a:lvl1pPr>
          </a:lstStyle>
          <a:p>
            <a:r>
              <a:rPr lang="en-US"/>
              <a:t>Celebrations and Milestones</a:t>
            </a:r>
          </a:p>
        </p:txBody>
      </p:sp>
      <p:sp>
        <p:nvSpPr>
          <p:cNvPr id="20" name="Title 64">
            <a:extLst>
              <a:ext uri="{FF2B5EF4-FFF2-40B4-BE49-F238E27FC236}">
                <a16:creationId xmlns:a16="http://schemas.microsoft.com/office/drawing/2014/main" id="{9BF82E7B-C55A-4567-9D79-25C3DCD312A2}"/>
              </a:ext>
            </a:extLst>
          </p:cNvPr>
          <p:cNvSpPr txBox="1">
            <a:spLocks/>
          </p:cNvSpPr>
          <p:nvPr userDrawn="1"/>
        </p:nvSpPr>
        <p:spPr>
          <a:xfrm>
            <a:off x="1790700" y="2665012"/>
            <a:ext cx="4305300" cy="35452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00833E"/>
                </a:solidFill>
                <a:latin typeface="Sofia Pro Regular" panose="00000500000000000000" pitchFamily="50" charset="0"/>
                <a:ea typeface="Sofia Pro Regular" panose="00000500000000000000" pitchFamily="50" charset="0"/>
                <a:cs typeface="Sofia Pro Regular" panose="00000500000000000000" pitchFamily="50" charset="0"/>
              </a:defRPr>
            </a:lvl1pPr>
          </a:lstStyle>
          <a:p>
            <a:r>
              <a:rPr lang="en-US" sz="2400" b="1"/>
              <a:t>Birthdays</a:t>
            </a:r>
          </a:p>
          <a:p>
            <a:endParaRPr lang="en-US" sz="2400" b="1"/>
          </a:p>
          <a:p>
            <a:endParaRPr lang="en-US" sz="2400" b="1"/>
          </a:p>
          <a:p>
            <a:r>
              <a:rPr lang="en-US" sz="2000">
                <a:latin typeface="Sofia Pro Light" panose="00000500000000000000" pitchFamily="50" charset="0"/>
              </a:rPr>
              <a:t>Marketing Department</a:t>
            </a:r>
          </a:p>
        </p:txBody>
      </p:sp>
      <p:sp>
        <p:nvSpPr>
          <p:cNvPr id="8" name="Title 64">
            <a:extLst>
              <a:ext uri="{FF2B5EF4-FFF2-40B4-BE49-F238E27FC236}">
                <a16:creationId xmlns:a16="http://schemas.microsoft.com/office/drawing/2014/main" id="{B92AE613-02AE-417B-8863-CBDAC371DCF1}"/>
              </a:ext>
            </a:extLst>
          </p:cNvPr>
          <p:cNvSpPr txBox="1">
            <a:spLocks/>
          </p:cNvSpPr>
          <p:nvPr userDrawn="1"/>
        </p:nvSpPr>
        <p:spPr>
          <a:xfrm>
            <a:off x="6105952" y="2665012"/>
            <a:ext cx="4305300" cy="35452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00833E"/>
                </a:solidFill>
                <a:latin typeface="Sofia Pro Regular" panose="00000500000000000000" pitchFamily="50" charset="0"/>
                <a:ea typeface="Sofia Pro Regular" panose="00000500000000000000" pitchFamily="50" charset="0"/>
                <a:cs typeface="Sofia Pro Regular" panose="00000500000000000000" pitchFamily="50" charset="0"/>
              </a:defRPr>
            </a:lvl1pPr>
          </a:lstStyle>
          <a:p>
            <a:r>
              <a:rPr lang="en-US" sz="2400" b="1"/>
              <a:t>Anniversaries</a:t>
            </a:r>
          </a:p>
          <a:p>
            <a:endParaRPr lang="en-US" sz="2400" b="1"/>
          </a:p>
          <a:p>
            <a:endParaRPr lang="en-US" sz="2400" b="1"/>
          </a:p>
          <a:p>
            <a:r>
              <a:rPr lang="en-US" sz="2000">
                <a:latin typeface="Sofia Pro Light" panose="00000500000000000000" pitchFamily="50" charset="0"/>
              </a:rPr>
              <a:t>Marketing Department</a:t>
            </a:r>
          </a:p>
        </p:txBody>
      </p:sp>
      <p:pic>
        <p:nvPicPr>
          <p:cNvPr id="1026" name="Picture 2" descr="Happy Birthday">
            <a:extLst>
              <a:ext uri="{FF2B5EF4-FFF2-40B4-BE49-F238E27FC236}">
                <a16:creationId xmlns:a16="http://schemas.microsoft.com/office/drawing/2014/main" id="{485F5883-EDE2-4C47-80F0-A27138D6DFB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27" b="22339"/>
          <a:stretch/>
        </p:blipFill>
        <p:spPr bwMode="auto">
          <a:xfrm>
            <a:off x="1686008" y="4606074"/>
            <a:ext cx="3429000" cy="187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684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-963827"/>
            <a:ext cx="5339879" cy="9127998"/>
          </a:xfrm>
          <a:prstGeom prst="rect">
            <a:avLst/>
          </a:prstGeom>
          <a:effectLst/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744" y="1512392"/>
            <a:ext cx="1942648" cy="3960529"/>
          </a:xfrm>
          <a:prstGeom prst="rect">
            <a:avLst/>
          </a:prstGeom>
          <a:effectLst/>
        </p:spPr>
      </p:pic>
      <p:sp>
        <p:nvSpPr>
          <p:cNvPr id="12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3572346" y="1999166"/>
            <a:ext cx="1727361" cy="3007952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14215119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2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3300984" y="4215384"/>
            <a:ext cx="2093976" cy="372160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  <a:scene3d>
            <a:camera prst="orthographicFront">
              <a:rot lat="2400000" lon="2400000" rev="3600000"/>
            </a:camera>
            <a:lightRig rig="threePt" dir="t"/>
          </a:scene3d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2553" y="3076055"/>
            <a:ext cx="2093976" cy="372160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  <a:scene3d>
            <a:camera prst="orthographicFront">
              <a:rot lat="2400000" lon="2400000" rev="3600000"/>
            </a:camera>
            <a:lightRig rig="threePt" dir="t"/>
          </a:scene3d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685085" y="820709"/>
            <a:ext cx="2093976" cy="372160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  <a:scene3d>
            <a:camera prst="orthographicFront">
              <a:rot lat="2400000" lon="2400000" rev="3600000"/>
            </a:camera>
            <a:lightRig rig="threePt" dir="t"/>
          </a:scene3d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0487042" y="-311247"/>
            <a:ext cx="2093976" cy="372160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  <a:scene3d>
            <a:camera prst="orthographicFront">
              <a:rot lat="2400000" lon="2400000" rev="3600000"/>
            </a:camera>
            <a:lightRig rig="threePt" dir="t"/>
          </a:scene3d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161" y="2213356"/>
            <a:ext cx="5203862" cy="3360312"/>
          </a:xfrm>
          <a:prstGeom prst="rect">
            <a:avLst/>
          </a:prstGeom>
        </p:spPr>
      </p:pic>
      <p:sp>
        <p:nvSpPr>
          <p:cNvPr id="1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7016275" y="1791063"/>
            <a:ext cx="1901952" cy="393192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  <a:scene3d>
            <a:camera prst="orthographicFront">
              <a:rot lat="2400000" lon="2400000" rev="3630000"/>
            </a:camera>
            <a:lightRig rig="threePt" dir="t"/>
          </a:scene3d>
          <a:sp3d/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385721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3" grpId="0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2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353" y="-677528"/>
            <a:ext cx="2179780" cy="425827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323" y="1094122"/>
            <a:ext cx="2179780" cy="425827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977" y="-392322"/>
            <a:ext cx="2179780" cy="4258277"/>
          </a:xfrm>
          <a:prstGeom prst="rect">
            <a:avLst/>
          </a:prstGeom>
        </p:spPr>
      </p:pic>
      <p:sp>
        <p:nvSpPr>
          <p:cNvPr id="33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4246988" y="-22859"/>
            <a:ext cx="1659300" cy="294894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299985" y="1748790"/>
            <a:ext cx="1659300" cy="294894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326256" y="262890"/>
            <a:ext cx="1659300" cy="294894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16585470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2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507" y="1887002"/>
            <a:ext cx="6641556" cy="3899528"/>
          </a:xfrm>
          <a:prstGeom prst="rect">
            <a:avLst/>
          </a:prstGeom>
          <a:effectLst/>
        </p:spPr>
      </p:pic>
      <p:sp>
        <p:nvSpPr>
          <p:cNvPr id="6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666128" y="2131266"/>
            <a:ext cx="5026766" cy="3163953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8" name="Rectangle 27"/>
          <p:cNvSpPr/>
          <p:nvPr userDrawn="1"/>
        </p:nvSpPr>
        <p:spPr>
          <a:xfrm>
            <a:off x="7849085" y="5426678"/>
            <a:ext cx="660400" cy="138910"/>
          </a:xfrm>
          <a:prstGeom prst="rect">
            <a:avLst/>
          </a:prstGeom>
          <a:solidFill>
            <a:srgbClr val="1F1C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1136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2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AA83E-1B44-49BA-8220-DEA8BE902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C026CD-E0D7-4D2A-8F05-86C6FE424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B59163-433C-4F59-997A-6FF7A5900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EB9FA-1001-4800-9F1A-6C31E36711E5}" type="datetime4">
              <a:rPr lang="en-US" smtClean="0"/>
              <a:t>March 30,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FB3719-984B-44B2-B1A7-7074B4253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Beyond Maturity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7D63D1-F054-47C6-96C4-4FD7400AA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2223C-7AC6-464D-A23D-417A95779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7576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9AC82-9A6B-41FF-B4CF-03E9039C1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FF7597-85A5-4609-BC38-7C537B743D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8880C7-200E-46BD-9721-3227367B4E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0956D1-43A9-4594-B8AD-841CC8B76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BCAAE-4D1F-4437-B7A2-5EB35E13428C}" type="datetime4">
              <a:rPr lang="en-US" smtClean="0"/>
              <a:t>March 30,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45A395-1C2E-4073-8C51-64C0423FC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Beyond Maturity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AE2D53-C965-423A-BE01-1EAAB399A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2223C-7AC6-464D-A23D-417A95779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12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6C36D-2E04-4B87-8469-089881E3C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002802-2104-43B9-853E-6525D649C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979DB2-7C18-40EF-AE31-2E20FA02FD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7EC8A6-C651-4F26-97DD-9FC4F92965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E579F3-A405-4462-8EFE-BD96848DDA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9063A2-6435-420E-B7D3-45BA4610A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24125-5314-40A8-A0FD-E78E939909A0}" type="datetime4">
              <a:rPr lang="en-US" smtClean="0"/>
              <a:t>March 30, 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CB0B5F-6761-46B6-9AEF-28415A9A5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Beyond Maturity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EB55F6-7DE1-405D-AA0C-3447D4FB9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2223C-7AC6-464D-A23D-417A95779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8636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922BC-1480-4A1A-B811-9C89F8D4D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330E8C-C9B8-4761-A468-71967126A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C3325-5AFB-422D-B211-C268F804BC25}" type="datetime4">
              <a:rPr lang="en-US" smtClean="0"/>
              <a:t>March 30, 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493940-6E63-4E7B-828B-824D964E3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Beyond Maturity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6445BC-2210-47E8-A470-05727A4C5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2223C-7AC6-464D-A23D-417A95779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588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 SmartR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CBE40D1-ED5F-47BA-843D-A0A2736E1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2" r="77962" b="7992"/>
          <a:stretch/>
        </p:blipFill>
        <p:spPr>
          <a:xfrm flipH="1">
            <a:off x="-4" y="1"/>
            <a:ext cx="269924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E19E0D-519B-4F66-9B9F-065B1DF46B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2" r="22495" b="7992"/>
          <a:stretch/>
        </p:blipFill>
        <p:spPr>
          <a:xfrm>
            <a:off x="2699247" y="0"/>
            <a:ext cx="9492753" cy="6858000"/>
          </a:xfrm>
          <a:prstGeom prst="rect">
            <a:avLst/>
          </a:prstGeom>
        </p:spPr>
      </p:pic>
      <p:sp>
        <p:nvSpPr>
          <p:cNvPr id="11" name="Partial Circle 10">
            <a:extLst>
              <a:ext uri="{FF2B5EF4-FFF2-40B4-BE49-F238E27FC236}">
                <a16:creationId xmlns:a16="http://schemas.microsoft.com/office/drawing/2014/main" id="{BF2D4388-469D-4AA2-BFE7-1B4D6CD49092}"/>
              </a:ext>
            </a:extLst>
          </p:cNvPr>
          <p:cNvSpPr/>
          <p:nvPr userDrawn="1"/>
        </p:nvSpPr>
        <p:spPr>
          <a:xfrm rot="16200000">
            <a:off x="-7240003" y="-7855089"/>
            <a:ext cx="14368037" cy="14368037"/>
          </a:xfrm>
          <a:prstGeom prst="pie">
            <a:avLst>
              <a:gd name="adj1" fmla="val 5394047"/>
              <a:gd name="adj2" fmla="val 10816990"/>
            </a:avLst>
          </a:prstGeom>
          <a:solidFill>
            <a:srgbClr val="00894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756FDA-1B51-49FB-9303-AE8B307F0215}"/>
              </a:ext>
            </a:extLst>
          </p:cNvPr>
          <p:cNvSpPr txBox="1"/>
          <p:nvPr userDrawn="1"/>
        </p:nvSpPr>
        <p:spPr>
          <a:xfrm>
            <a:off x="800100" y="2767181"/>
            <a:ext cx="68591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>
                <a:solidFill>
                  <a:schemeClr val="bg1"/>
                </a:solidFill>
                <a:latin typeface="Sofia Pro Regular" panose="00000500000000000000" pitchFamily="50" charset="0"/>
              </a:rPr>
              <a:t>Revolutionizing the</a:t>
            </a:r>
            <a:br>
              <a:rPr lang="en-US" sz="2800" b="1">
                <a:solidFill>
                  <a:schemeClr val="bg1"/>
                </a:solidFill>
                <a:latin typeface="Sofia Pro Regular" panose="00000500000000000000" pitchFamily="50" charset="0"/>
              </a:rPr>
            </a:br>
            <a:r>
              <a:rPr lang="en-US" sz="2800" b="1">
                <a:solidFill>
                  <a:schemeClr val="bg1"/>
                </a:solidFill>
                <a:latin typeface="Sofia Pro Regular" panose="00000500000000000000" pitchFamily="50" charset="0"/>
              </a:rPr>
              <a:t>Construction Industry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69D6FC-40E9-46E3-8DFD-80C956D479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38" y="1560548"/>
            <a:ext cx="3576378" cy="95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7465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85905B-3F5F-446E-9B7A-BC93EBCF5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FD2EF-67C3-4605-833F-3E4E7457B82B}" type="datetime4">
              <a:rPr lang="en-US" smtClean="0"/>
              <a:t>March 30, 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5AF0B1-E1DB-477E-BED8-1567DAA0C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Beyond Maturity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814ADD-4458-48F8-8290-B044CB074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2223C-7AC6-464D-A23D-417A95779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9469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5D436-B8EB-46E9-B588-D3E92F932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7C84B-CF16-4474-81BF-9391338F2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CFA964-768E-486C-8301-7350F5229E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E66840-BE32-4D9E-82A0-774FEF5F4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E7240-1D99-4ECA-AB5B-88C9EA4B6B88}" type="datetime4">
              <a:rPr lang="en-US" smtClean="0"/>
              <a:t>March 30,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89AD2E-15E3-4C22-98DF-AF183429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Beyond Maturity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512E2B-9A0A-47E9-A989-A5884E7B2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2223C-7AC6-464D-A23D-417A95779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8701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53D8A-D928-419D-BFA9-80579416B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BFF1C4-C3C7-426B-BD6D-FDCDEF77CB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6418C7-9DA5-4981-914F-D6697477FE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5E2F2F-9346-477B-99FC-47E82D5D1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80A3D-2C3F-4722-A18B-11D48E6D8E48}" type="datetime4">
              <a:rPr lang="en-US" smtClean="0"/>
              <a:t>March 30,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A7C44B-AEDA-4AE9-93A9-ECD323336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Beyond Maturity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EA3E87-60C4-4DD4-A52A-1906CB5ED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2223C-7AC6-464D-A23D-417A95779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1929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9F950-1B0A-43A1-AA15-BA4F6F2F4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EE3957-DC6F-49C4-8DF2-61407DBF93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A6CA3F-4469-4635-88CA-76753025C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ABFBE-37D2-449B-86F4-B0CB0A2CA646}" type="datetime4">
              <a:rPr lang="en-US" smtClean="0"/>
              <a:t>March 30,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0D34CB-7A72-4E54-AA80-D5AE32F66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Beyond Maturity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0F8A85-016C-4CBB-8E70-386FF6643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2223C-7AC6-464D-A23D-417A95779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2965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A71613-EF33-4624-9070-6AE5723E88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2A8665-98B4-4927-AFCF-89DA521536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75194-2618-4DB6-9B74-C6E2A6F29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AC082-7196-4F75-B946-B3034E9F648D}" type="datetime4">
              <a:rPr lang="en-US" smtClean="0"/>
              <a:t>March 30,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3598A7-4BFA-4ACB-8FDA-C1FCA91A9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Beyond Maturity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614513-EDC3-4CAC-82F9-766131A33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2223C-7AC6-464D-A23D-417A95779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099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_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1582DB-7233-4A1D-A55E-4401A56029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0" b="123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ADDCFC2-A7AC-4617-B02D-35D6EE5D179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941">
              <a:alpha val="1764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B6285B2-A61A-4ECF-94D5-79E72569DDA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19150" y="2895600"/>
            <a:ext cx="10553700" cy="762000"/>
          </a:xfrm>
        </p:spPr>
        <p:txBody>
          <a:bodyPr anchor="b">
            <a:normAutofit/>
          </a:bodyPr>
          <a:lstStyle>
            <a:lvl1pPr marL="0" indent="0" algn="ctr" defTabSz="914400" rtl="0" eaLnBrk="1" latinLnBrk="0" hangingPunct="1">
              <a:buNone/>
              <a:defRPr lang="en-US" sz="4400" b="1" kern="1200" dirty="0">
                <a:solidFill>
                  <a:schemeClr val="bg1"/>
                </a:solidFill>
                <a:latin typeface="Sofia Pro Regular" panose="00000500000000000000" pitchFamily="50" charset="0"/>
                <a:ea typeface="+mn-ea"/>
                <a:cs typeface="+mn-cs"/>
              </a:defRPr>
            </a:lvl1pPr>
            <a:lvl5pPr marL="1090612" indent="0">
              <a:buNone/>
              <a:defRPr/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640316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 SmartRock Inser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C06FB30B-4BC7-4DB1-AB02-61C1A4EC950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ofia Pro Regular" panose="00000500000000000000" pitchFamily="50" charset="0"/>
                <a:ea typeface="Sofia Pro Regular" panose="00000500000000000000" pitchFamily="50" charset="0"/>
                <a:cs typeface="Sofia Pro Regular" panose="00000500000000000000" pitchFamily="50" charset="0"/>
              </a:defRPr>
            </a:lvl1pPr>
          </a:lstStyle>
          <a:p>
            <a:r>
              <a:rPr lang="en-US"/>
              <a:t>                                                                                             Insert Image</a:t>
            </a:r>
          </a:p>
        </p:txBody>
      </p:sp>
      <p:sp>
        <p:nvSpPr>
          <p:cNvPr id="11" name="Partial Circle 10">
            <a:extLst>
              <a:ext uri="{FF2B5EF4-FFF2-40B4-BE49-F238E27FC236}">
                <a16:creationId xmlns:a16="http://schemas.microsoft.com/office/drawing/2014/main" id="{BF2D4388-469D-4AA2-BFE7-1B4D6CD49092}"/>
              </a:ext>
            </a:extLst>
          </p:cNvPr>
          <p:cNvSpPr/>
          <p:nvPr userDrawn="1"/>
        </p:nvSpPr>
        <p:spPr>
          <a:xfrm rot="16200000">
            <a:off x="-7240003" y="-7855089"/>
            <a:ext cx="14368037" cy="14368037"/>
          </a:xfrm>
          <a:prstGeom prst="pie">
            <a:avLst>
              <a:gd name="adj1" fmla="val 5394047"/>
              <a:gd name="adj2" fmla="val 10816990"/>
            </a:avLst>
          </a:prstGeom>
          <a:solidFill>
            <a:srgbClr val="00894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756FDA-1B51-49FB-9303-AE8B307F0215}"/>
              </a:ext>
            </a:extLst>
          </p:cNvPr>
          <p:cNvSpPr txBox="1"/>
          <p:nvPr userDrawn="1"/>
        </p:nvSpPr>
        <p:spPr>
          <a:xfrm>
            <a:off x="800100" y="2767181"/>
            <a:ext cx="68591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>
                <a:solidFill>
                  <a:schemeClr val="bg1"/>
                </a:solidFill>
                <a:latin typeface="Sofia Pro Regular" panose="00000500000000000000" pitchFamily="50" charset="0"/>
              </a:rPr>
              <a:t>Revolutionizing the</a:t>
            </a:r>
            <a:br>
              <a:rPr lang="en-US" sz="2800" b="1">
                <a:solidFill>
                  <a:schemeClr val="bg1"/>
                </a:solidFill>
                <a:latin typeface="Sofia Pro Regular" panose="00000500000000000000" pitchFamily="50" charset="0"/>
              </a:rPr>
            </a:br>
            <a:r>
              <a:rPr lang="en-US" sz="2800" b="1">
                <a:solidFill>
                  <a:schemeClr val="bg1"/>
                </a:solidFill>
                <a:latin typeface="Sofia Pro Regular" panose="00000500000000000000" pitchFamily="50" charset="0"/>
              </a:rPr>
              <a:t>Construction Industry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69D6FC-40E9-46E3-8DFD-80C956D479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38" y="1560548"/>
            <a:ext cx="3576378" cy="95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711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6BB8270-3E2F-4AF4-8CD2-5BFED5BBB889}"/>
              </a:ext>
            </a:extLst>
          </p:cNvPr>
          <p:cNvSpPr txBox="1"/>
          <p:nvPr userDrawn="1"/>
        </p:nvSpPr>
        <p:spPr>
          <a:xfrm>
            <a:off x="1790700" y="3064599"/>
            <a:ext cx="5352666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>
                <a:solidFill>
                  <a:srgbClr val="6CC24A"/>
                </a:solidFill>
                <a:latin typeface="Sofia Pro Medium" panose="00000500000000000000" pitchFamily="50" charset="0"/>
                <a:ea typeface="Titillium Light" charset="0"/>
                <a:cs typeface="Arial" panose="020B0604020202020204" pitchFamily="34" charset="0"/>
              </a:rPr>
              <a:t>Concrete Maturity</a:t>
            </a:r>
          </a:p>
          <a:p>
            <a:r>
              <a:rPr lang="en-US" sz="2800">
                <a:solidFill>
                  <a:srgbClr val="555555"/>
                </a:solidFill>
                <a:latin typeface="Sofia Pro Medium" panose="00000500000000000000" pitchFamily="50" charset="0"/>
                <a:ea typeface="Titillium Light" charset="0"/>
                <a:cs typeface="Arial" panose="020B0604020202020204" pitchFamily="34" charset="0"/>
              </a:rPr>
              <a:t>From Theory to Application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0B9C7E-660D-40E5-84D6-6CD92C56E79F}"/>
              </a:ext>
            </a:extLst>
          </p:cNvPr>
          <p:cNvCxnSpPr/>
          <p:nvPr userDrawn="1"/>
        </p:nvCxnSpPr>
        <p:spPr>
          <a:xfrm>
            <a:off x="1790700" y="4591957"/>
            <a:ext cx="691243" cy="0"/>
          </a:xfrm>
          <a:prstGeom prst="line">
            <a:avLst/>
          </a:prstGeom>
          <a:ln w="25400">
            <a:solidFill>
              <a:srgbClr val="6CC2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44F2FAD-44D7-4459-A17D-759FF090CF55}"/>
              </a:ext>
            </a:extLst>
          </p:cNvPr>
          <p:cNvSpPr txBox="1"/>
          <p:nvPr userDrawn="1"/>
        </p:nvSpPr>
        <p:spPr>
          <a:xfrm>
            <a:off x="1790700" y="4846851"/>
            <a:ext cx="29337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00" spc="200">
                <a:solidFill>
                  <a:srgbClr val="555555"/>
                </a:solidFill>
                <a:latin typeface="Sofia Pro "/>
                <a:ea typeface="Titillium" charset="0"/>
                <a:cs typeface="Arial" panose="020B0604020202020204" pitchFamily="34" charset="0"/>
              </a:rPr>
              <a:t>Friday, February 1st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A1AC69-8DE6-4A35-900B-107030EA2D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1790700"/>
            <a:ext cx="2134378" cy="53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897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 Concrete Bkg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FC833C7-0257-4811-9D3A-31F156C5E5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0" b="7963"/>
          <a:stretch/>
        </p:blipFill>
        <p:spPr>
          <a:xfrm>
            <a:off x="0" y="0"/>
            <a:ext cx="12211904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81F1F7B-3C23-4B52-AAC4-69A451E79F8F}"/>
              </a:ext>
            </a:extLst>
          </p:cNvPr>
          <p:cNvSpPr/>
          <p:nvPr userDrawn="1"/>
        </p:nvSpPr>
        <p:spPr>
          <a:xfrm>
            <a:off x="0" y="0"/>
            <a:ext cx="12211903" cy="6858000"/>
          </a:xfrm>
          <a:prstGeom prst="rect">
            <a:avLst/>
          </a:prstGeom>
          <a:gradFill flip="none" rotWithShape="1">
            <a:gsLst>
              <a:gs pos="39000">
                <a:schemeClr val="bg1">
                  <a:alpha val="95000"/>
                </a:schemeClr>
              </a:gs>
              <a:gs pos="85000">
                <a:schemeClr val="bg1">
                  <a:alpha val="67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BB8270-3E2F-4AF4-8CD2-5BFED5BBB889}"/>
              </a:ext>
            </a:extLst>
          </p:cNvPr>
          <p:cNvSpPr txBox="1"/>
          <p:nvPr userDrawn="1"/>
        </p:nvSpPr>
        <p:spPr>
          <a:xfrm>
            <a:off x="1790700" y="3064599"/>
            <a:ext cx="5352666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>
                <a:solidFill>
                  <a:srgbClr val="6CC24A"/>
                </a:solidFill>
                <a:latin typeface="Sofia Pro Medium" panose="00000500000000000000" pitchFamily="50" charset="0"/>
                <a:ea typeface="Titillium Light" charset="0"/>
                <a:cs typeface="Arial" panose="020B0604020202020204" pitchFamily="34" charset="0"/>
              </a:rPr>
              <a:t>Concrete Maturity</a:t>
            </a:r>
          </a:p>
          <a:p>
            <a:r>
              <a:rPr lang="en-US" sz="2800">
                <a:solidFill>
                  <a:srgbClr val="555555"/>
                </a:solidFill>
                <a:latin typeface="Sofia Pro Medium" panose="00000500000000000000" pitchFamily="50" charset="0"/>
                <a:ea typeface="Titillium Light" charset="0"/>
                <a:cs typeface="Arial" panose="020B0604020202020204" pitchFamily="34" charset="0"/>
              </a:rPr>
              <a:t>From Theory to Application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0B9C7E-660D-40E5-84D6-6CD92C56E79F}"/>
              </a:ext>
            </a:extLst>
          </p:cNvPr>
          <p:cNvCxnSpPr/>
          <p:nvPr userDrawn="1"/>
        </p:nvCxnSpPr>
        <p:spPr>
          <a:xfrm>
            <a:off x="1790700" y="4591957"/>
            <a:ext cx="691243" cy="0"/>
          </a:xfrm>
          <a:prstGeom prst="line">
            <a:avLst/>
          </a:prstGeom>
          <a:ln w="25400">
            <a:solidFill>
              <a:srgbClr val="6CC2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44F2FAD-44D7-4459-A17D-759FF090CF55}"/>
              </a:ext>
            </a:extLst>
          </p:cNvPr>
          <p:cNvSpPr txBox="1"/>
          <p:nvPr userDrawn="1"/>
        </p:nvSpPr>
        <p:spPr>
          <a:xfrm>
            <a:off x="1790700" y="4846851"/>
            <a:ext cx="29337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00" spc="200">
                <a:solidFill>
                  <a:srgbClr val="555555"/>
                </a:solidFill>
                <a:latin typeface="Sofia Pro "/>
                <a:ea typeface="Titillium" charset="0"/>
                <a:cs typeface="Arial" panose="020B0604020202020204" pitchFamily="34" charset="0"/>
              </a:rPr>
              <a:t>Friday, February 1st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A1AC69-8DE6-4A35-900B-107030EA2D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1790700"/>
            <a:ext cx="2134378" cy="53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97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D22471-16C2-46E9-8A94-F24277F03B8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9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BB8270-3E2F-4AF4-8CD2-5BFED5BBB889}"/>
              </a:ext>
            </a:extLst>
          </p:cNvPr>
          <p:cNvSpPr txBox="1"/>
          <p:nvPr userDrawn="1"/>
        </p:nvSpPr>
        <p:spPr>
          <a:xfrm>
            <a:off x="1790700" y="3064599"/>
            <a:ext cx="5352666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Sofia Pro Medium" panose="00000500000000000000" pitchFamily="50" charset="0"/>
                <a:ea typeface="Titillium Light" charset="0"/>
                <a:cs typeface="Arial" panose="020B0604020202020204" pitchFamily="34" charset="0"/>
              </a:rPr>
              <a:t>Concrete Maturity</a:t>
            </a:r>
          </a:p>
          <a:p>
            <a:r>
              <a:rPr lang="en-US" sz="2800">
                <a:solidFill>
                  <a:schemeClr val="bg1"/>
                </a:solidFill>
                <a:latin typeface="Sofia Pro Medium" panose="00000500000000000000" pitchFamily="50" charset="0"/>
                <a:ea typeface="Titillium Light" charset="0"/>
                <a:cs typeface="Arial" panose="020B0604020202020204" pitchFamily="34" charset="0"/>
              </a:rPr>
              <a:t>From Theory to Application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0B9C7E-660D-40E5-84D6-6CD92C56E79F}"/>
              </a:ext>
            </a:extLst>
          </p:cNvPr>
          <p:cNvCxnSpPr/>
          <p:nvPr userDrawn="1"/>
        </p:nvCxnSpPr>
        <p:spPr>
          <a:xfrm>
            <a:off x="1790700" y="4591957"/>
            <a:ext cx="691243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44F2FAD-44D7-4459-A17D-759FF090CF55}"/>
              </a:ext>
            </a:extLst>
          </p:cNvPr>
          <p:cNvSpPr txBox="1"/>
          <p:nvPr userDrawn="1"/>
        </p:nvSpPr>
        <p:spPr>
          <a:xfrm>
            <a:off x="1790700" y="4846851"/>
            <a:ext cx="29337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00" spc="200">
                <a:solidFill>
                  <a:schemeClr val="bg1"/>
                </a:solidFill>
                <a:latin typeface="Sofia Pro "/>
                <a:ea typeface="Titillium" charset="0"/>
                <a:cs typeface="Arial" panose="020B0604020202020204" pitchFamily="34" charset="0"/>
              </a:rPr>
              <a:t>Friday, February 1st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D05EA4-C79C-403E-BF7A-F6C411338F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1790445"/>
            <a:ext cx="2134378" cy="53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741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image" Target="../media/image3.sv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2A030D0-6130-4AFE-9A3C-8A2F1D6D0A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0" b="7963"/>
          <a:stretch/>
        </p:blipFill>
        <p:spPr>
          <a:xfrm>
            <a:off x="0" y="0"/>
            <a:ext cx="12211904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B10CD18-4B6A-4605-8A17-F78360BCCD60}"/>
              </a:ext>
            </a:extLst>
          </p:cNvPr>
          <p:cNvSpPr/>
          <p:nvPr userDrawn="1"/>
        </p:nvSpPr>
        <p:spPr>
          <a:xfrm>
            <a:off x="1" y="0"/>
            <a:ext cx="12211903" cy="6858000"/>
          </a:xfrm>
          <a:prstGeom prst="rect">
            <a:avLst/>
          </a:prstGeom>
          <a:gradFill flip="none" rotWithShape="1">
            <a:gsLst>
              <a:gs pos="39000">
                <a:schemeClr val="bg1"/>
              </a:gs>
              <a:gs pos="85000">
                <a:schemeClr val="bg1">
                  <a:alpha val="67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9A8B10-2AFC-4BDC-B5E5-3AF88FC67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1139"/>
            <a:ext cx="10515600" cy="10456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8AD3C8-6A70-40EC-8AA0-13F5AA5C69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FAB98B-5C89-4EA5-BF93-CC040421C1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6677" y="6379003"/>
            <a:ext cx="19430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2D1F3F-2896-468E-8567-C6FC393D0178}" type="datetime4">
              <a:rPr lang="en-US" smtClean="0"/>
              <a:t>March 30,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314D9A-B575-4B7A-AD54-1046B1D0A5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02258" y="6379003"/>
            <a:ext cx="5554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Beyond Maturity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F558A4-9E82-4391-9F42-472E56D161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25150" y="6379003"/>
            <a:ext cx="62865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 </a:t>
            </a:r>
            <a:fld id="{A6E2223C-7AC6-464D-A23D-417A95779ED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CB31BEF-205D-4FAB-A692-A67C20DCE828}"/>
              </a:ext>
            </a:extLst>
          </p:cNvPr>
          <p:cNvPicPr>
            <a:picLocks noChangeAspect="1"/>
          </p:cNvPicPr>
          <p:nvPr userDrawn="1"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800101" y="6379002"/>
            <a:ext cx="1555401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98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68" r:id="rId3"/>
    <p:sldLayoutId id="2147483665" r:id="rId4"/>
    <p:sldLayoutId id="2147483663" r:id="rId5"/>
    <p:sldLayoutId id="2147483664" r:id="rId6"/>
    <p:sldLayoutId id="2147483661" r:id="rId7"/>
    <p:sldLayoutId id="2147483666" r:id="rId8"/>
    <p:sldLayoutId id="2147483662" r:id="rId9"/>
    <p:sldLayoutId id="2147483660" r:id="rId10"/>
    <p:sldLayoutId id="2147483650" r:id="rId11"/>
    <p:sldLayoutId id="2147483672" r:id="rId12"/>
    <p:sldLayoutId id="2147483670" r:id="rId13"/>
    <p:sldLayoutId id="2147483671" r:id="rId14"/>
    <p:sldLayoutId id="2147483674" r:id="rId15"/>
    <p:sldLayoutId id="2147483673" r:id="rId16"/>
    <p:sldLayoutId id="2147483700" r:id="rId17"/>
    <p:sldLayoutId id="2147483702" r:id="rId18"/>
    <p:sldLayoutId id="2147483701" r:id="rId19"/>
    <p:sldLayoutId id="2147483682" r:id="rId20"/>
    <p:sldLayoutId id="2147483691" r:id="rId21"/>
    <p:sldLayoutId id="2147483684" r:id="rId22"/>
    <p:sldLayoutId id="2147483703" r:id="rId23"/>
    <p:sldLayoutId id="2147483687" r:id="rId24"/>
    <p:sldLayoutId id="2147483688" r:id="rId25"/>
    <p:sldLayoutId id="2147483694" r:id="rId26"/>
    <p:sldLayoutId id="2147483693" r:id="rId27"/>
    <p:sldLayoutId id="2147483692" r:id="rId28"/>
    <p:sldLayoutId id="2147483695" r:id="rId29"/>
    <p:sldLayoutId id="2147483690" r:id="rId30"/>
    <p:sldLayoutId id="2147483698" r:id="rId31"/>
    <p:sldLayoutId id="2147483696" r:id="rId32"/>
    <p:sldLayoutId id="2147483689" r:id="rId33"/>
    <p:sldLayoutId id="2147483697" r:id="rId34"/>
    <p:sldLayoutId id="2147483686" r:id="rId35"/>
    <p:sldLayoutId id="2147483685" r:id="rId36"/>
    <p:sldLayoutId id="2147483699" r:id="rId37"/>
    <p:sldLayoutId id="2147483669" r:id="rId38"/>
    <p:sldLayoutId id="2147483675" r:id="rId39"/>
    <p:sldLayoutId id="2147483680" r:id="rId40"/>
    <p:sldLayoutId id="2147483681" r:id="rId41"/>
    <p:sldLayoutId id="2147483676" r:id="rId42"/>
    <p:sldLayoutId id="2147483677" r:id="rId43"/>
    <p:sldLayoutId id="2147483678" r:id="rId44"/>
    <p:sldLayoutId id="2147483679" r:id="rId45"/>
    <p:sldLayoutId id="2147483651" r:id="rId46"/>
    <p:sldLayoutId id="2147483652" r:id="rId47"/>
    <p:sldLayoutId id="2147483653" r:id="rId48"/>
    <p:sldLayoutId id="2147483654" r:id="rId49"/>
    <p:sldLayoutId id="2147483655" r:id="rId50"/>
    <p:sldLayoutId id="2147483656" r:id="rId51"/>
    <p:sldLayoutId id="2147483657" r:id="rId52"/>
    <p:sldLayoutId id="2147483658" r:id="rId53"/>
    <p:sldLayoutId id="2147483659" r:id="rId54"/>
    <p:sldLayoutId id="2147483706" r:id="rId5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0833E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rgbClr val="00833E"/>
          </a:solidFill>
          <a:latin typeface="+mn-lt"/>
          <a:ea typeface="+mn-ea"/>
          <a:cs typeface="+mn-cs"/>
        </a:defRPr>
      </a:lvl1pPr>
      <a:lvl2pPr marL="465138" indent="-2413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833E"/>
          </a:solidFill>
          <a:latin typeface="+mn-lt"/>
          <a:ea typeface="+mn-ea"/>
          <a:cs typeface="+mn-cs"/>
        </a:defRPr>
      </a:lvl2pPr>
      <a:lvl3pPr marL="738188" indent="-2254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833E"/>
          </a:solidFill>
          <a:latin typeface="+mn-lt"/>
          <a:ea typeface="+mn-ea"/>
          <a:cs typeface="+mn-cs"/>
        </a:defRPr>
      </a:lvl3pPr>
      <a:lvl4pPr marL="977900" indent="-1762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00833E"/>
          </a:solidFill>
          <a:latin typeface="+mn-lt"/>
          <a:ea typeface="+mn-ea"/>
          <a:cs typeface="+mn-cs"/>
        </a:defRPr>
      </a:lvl4pPr>
      <a:lvl5pPr marL="1250950" indent="-1603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00833E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248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240" userDrawn="1">
          <p15:clr>
            <a:srgbClr val="F26B43"/>
          </p15:clr>
        </p15:guide>
        <p15:guide id="4" orient="horz" pos="912" userDrawn="1">
          <p15:clr>
            <a:srgbClr val="F26B43"/>
          </p15:clr>
        </p15:guide>
        <p15:guide id="5" orient="horz" pos="3912" userDrawn="1">
          <p15:clr>
            <a:srgbClr val="F26B43"/>
          </p15:clr>
        </p15:guide>
        <p15:guide id="6" pos="504" userDrawn="1">
          <p15:clr>
            <a:srgbClr val="F26B43"/>
          </p15:clr>
        </p15:guide>
        <p15:guide id="7" pos="7152" userDrawn="1">
          <p15:clr>
            <a:srgbClr val="F26B43"/>
          </p15:clr>
        </p15:guide>
        <p15:guide id="8" orient="horz" pos="1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comments" Target="../comments/commen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3AC5BA-D1B9-4F39-AC0A-A4366B486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875" y="2778274"/>
            <a:ext cx="2480250" cy="6209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A2C997-052F-45AF-B62D-F1C7C0FC374E}"/>
              </a:ext>
            </a:extLst>
          </p:cNvPr>
          <p:cNvSpPr txBox="1"/>
          <p:nvPr/>
        </p:nvSpPr>
        <p:spPr>
          <a:xfrm>
            <a:off x="2666418" y="3593277"/>
            <a:ext cx="6859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b="1" dirty="0">
                <a:solidFill>
                  <a:schemeClr val="bg1"/>
                </a:solidFill>
              </a:rPr>
              <a:t>Artificial intelligence in Concrete</a:t>
            </a:r>
            <a:endParaRPr lang="en-CA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8676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5AE02F-90DE-4503-AD2C-E02B5E5416E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9B388729-0783-428A-9617-2B91385D01B1}" type="datetime4">
              <a:rPr lang="en-US" smtClean="0"/>
              <a:t>March 31, 2021</a:t>
            </a:fld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CF501A9-516E-4574-934E-A8B1599035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  </a:t>
            </a:r>
            <a:fld id="{A6E2223C-7AC6-464D-A23D-417A95779ED6}" type="slidenum">
              <a:rPr lang="en-US" dirty="0" smtClean="0"/>
              <a:pPr/>
              <a:t>10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FD5694F-0EF2-4B28-A369-4FB78D4A0AA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85800" y="1934816"/>
            <a:ext cx="6598356" cy="4038600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r>
              <a:rPr lang="en-CA" sz="2800" b="1" dirty="0"/>
              <a:t>The first AI program created for concrete testing. </a:t>
            </a:r>
          </a:p>
          <a:p>
            <a:pPr marL="0" indent="0">
              <a:buNone/>
            </a:pPr>
            <a:endParaRPr lang="en-CA" sz="2400" dirty="0"/>
          </a:p>
          <a:p>
            <a:pPr marL="0" indent="0">
              <a:buNone/>
            </a:pPr>
            <a:r>
              <a:rPr lang="en-CA" sz="2400" dirty="0"/>
              <a:t>Since April 2019 </a:t>
            </a:r>
            <a:r>
              <a:rPr lang="en-CA" sz="2400" dirty="0" err="1"/>
              <a:t>Roxi</a:t>
            </a:r>
            <a:r>
              <a:rPr lang="en-CA" sz="2400" dirty="0"/>
              <a:t> has been trained for : </a:t>
            </a:r>
          </a:p>
          <a:p>
            <a:pPr marL="0" indent="0">
              <a:buNone/>
            </a:pPr>
            <a:endParaRPr lang="en-CA" sz="2400" dirty="0"/>
          </a:p>
          <a:p>
            <a:pPr marL="457200" indent="-457200">
              <a:buFont typeface="+mj-lt"/>
              <a:buAutoNum type="arabicPeriod"/>
            </a:pPr>
            <a:r>
              <a:rPr lang="en-CA" sz="2400" dirty="0"/>
              <a:t>Concrete pouring time </a:t>
            </a:r>
          </a:p>
          <a:p>
            <a:pPr marL="457200" indent="-457200">
              <a:buFont typeface="+mj-lt"/>
              <a:buAutoNum type="arabicPeriod"/>
            </a:pPr>
            <a:r>
              <a:rPr lang="en-CA" sz="2400" dirty="0"/>
              <a:t>Concrete performance prediction </a:t>
            </a:r>
          </a:p>
          <a:p>
            <a:pPr marL="457200" indent="-457200">
              <a:buFont typeface="+mj-lt"/>
              <a:buAutoNum type="arabicPeriod"/>
            </a:pPr>
            <a:r>
              <a:rPr lang="en-CA" sz="2400" dirty="0"/>
              <a:t>Mix optimization (CO</a:t>
            </a:r>
            <a:r>
              <a:rPr lang="en-CA" sz="2400" baseline="-25000" dirty="0"/>
              <a:t>2</a:t>
            </a:r>
            <a:r>
              <a:rPr lang="en-CA" sz="2400" dirty="0"/>
              <a:t> &amp; cost)</a:t>
            </a:r>
          </a:p>
          <a:p>
            <a:pPr marL="457200" indent="-457200">
              <a:buAutoNum type="arabicPeriod" startAt="3"/>
            </a:pPr>
            <a:endParaRPr lang="en-CA" sz="2400" dirty="0"/>
          </a:p>
          <a:p>
            <a:pPr marL="457200" indent="-457200">
              <a:buAutoNum type="arabicPeriod" startAt="3"/>
            </a:pPr>
            <a:endParaRPr lang="en-CA" sz="2400" dirty="0"/>
          </a:p>
          <a:p>
            <a:pPr marL="457200" indent="-457200">
              <a:buAutoNum type="arabicPeriod" startAt="3"/>
            </a:pPr>
            <a:endParaRPr lang="en-CA" sz="2400" dirty="0"/>
          </a:p>
          <a:p>
            <a:pPr marL="0" indent="0">
              <a:buNone/>
            </a:pPr>
            <a:r>
              <a:rPr lang="en-CA" sz="2400" dirty="0"/>
              <a:t>She is still learning !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31D73C5-37E4-4230-9F2A-2414FBE0A25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 err="1"/>
              <a:t>Roxi</a:t>
            </a:r>
            <a:r>
              <a:rPr lang="en-US" dirty="0"/>
              <a:t>: Who is she?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6D99320C-B4D2-49F2-9942-11C179441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1705389"/>
            <a:ext cx="40386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250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07F876-19B2-4F0E-B9DF-5CC33A3A0211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12ACF9DC-6873-4A68-B669-288D28900347}" type="datetime4">
              <a:rPr lang="en-US" smtClean="0"/>
              <a:t>March 31, 2021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F8EC02-2A13-4912-AD1E-E16AC3CC37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 </a:t>
            </a:r>
            <a:fld id="{A6E2223C-7AC6-464D-A23D-417A95779ED6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443BF0-1D38-4171-A158-4ACF521C491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00100" y="1790700"/>
            <a:ext cx="10553700" cy="20560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b="1" dirty="0"/>
              <a:t>Goal: </a:t>
            </a:r>
            <a:r>
              <a:rPr lang="en-CA" dirty="0"/>
              <a:t>Suggests pouring time based on temperature history in your concrete </a:t>
            </a:r>
          </a:p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r>
              <a:rPr lang="en-CA" b="1" dirty="0"/>
              <a:t>How: </a:t>
            </a:r>
            <a:r>
              <a:rPr lang="en-CA" sz="2100" dirty="0"/>
              <a:t>Trained</a:t>
            </a:r>
            <a:r>
              <a:rPr lang="en-CA" dirty="0"/>
              <a:t> on over 10,000 of temperature curves in concrete and identified the pouring time 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sz="2000" dirty="0"/>
          </a:p>
          <a:p>
            <a:endParaRPr lang="en-CA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62DF64-40F7-4C0E-A1AF-1CF4AC11AAF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CA" dirty="0" err="1"/>
              <a:t>Roxi</a:t>
            </a:r>
            <a:r>
              <a:rPr lang="en-CA" dirty="0"/>
              <a:t>: AI for Pouring time 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F29C93CA-254E-4427-B52A-B1A4FCA7F1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049" y="342900"/>
            <a:ext cx="868017" cy="86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1971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2F542B-D124-4FD6-AADD-D69777994D2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EFC492EF-DF07-48AA-A215-770D604B8788}" type="datetime4">
              <a:rPr lang="en-US" smtClean="0"/>
              <a:t>March 31, 2021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2F5338-9FBD-4D61-ACFD-E952232C2F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 </a:t>
            </a:r>
            <a:fld id="{A6E2223C-7AC6-464D-A23D-417A95779ED6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03639E-74F5-4686-BE45-FFAA7871010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00100" y="212856"/>
            <a:ext cx="10239375" cy="762000"/>
          </a:xfrm>
        </p:spPr>
        <p:txBody>
          <a:bodyPr>
            <a:normAutofit/>
          </a:bodyPr>
          <a:lstStyle/>
          <a:p>
            <a:r>
              <a:rPr lang="en-CA" sz="3200" dirty="0" err="1"/>
              <a:t>Roxi</a:t>
            </a:r>
            <a:r>
              <a:rPr lang="en-CA" sz="3200" dirty="0"/>
              <a:t>: AI for Pouring time 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42BFDB0-D6FE-46BD-9758-7AFCD4B4B3F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B3F0A3-2B4D-4620-B96E-B24D131A6E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466" y="590703"/>
            <a:ext cx="5818094" cy="58180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38796A-0012-483A-9A15-D33A3AB57E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356" y="598745"/>
            <a:ext cx="5818094" cy="58180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C85ED3D-4BE9-4BCC-A97C-1F71E3E0C2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4889" y="1484805"/>
            <a:ext cx="2316853" cy="40459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FDA032-4847-4685-9DD2-4ACB43E626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6612" y="3470688"/>
            <a:ext cx="2173405" cy="171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4594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20018C-4F30-4585-BC45-D470334B401C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12ACF9DC-6873-4A68-B669-288D28900347}" type="datetime4">
              <a:rPr lang="en-US" smtClean="0"/>
              <a:t>March 31, 2021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5BC09-5490-49CA-9A91-3B7B760016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 </a:t>
            </a:r>
            <a:fld id="{A6E2223C-7AC6-464D-A23D-417A95779ED6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4DF037-6602-484D-A036-331D8284649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sz="2400" b="1" dirty="0"/>
              <a:t>Goal</a:t>
            </a:r>
            <a:r>
              <a:rPr lang="en-CA" sz="2400" dirty="0"/>
              <a:t>: Determine concrete strength simply based on the mix design input </a:t>
            </a:r>
          </a:p>
          <a:p>
            <a:pPr marL="0" indent="0">
              <a:buNone/>
            </a:pPr>
            <a:r>
              <a:rPr lang="en-CA" sz="2400" b="1" dirty="0"/>
              <a:t>How: </a:t>
            </a:r>
            <a:r>
              <a:rPr lang="en-CA" sz="2400" dirty="0"/>
              <a:t>Trained on thousand of mix designs from all over the world. Collected mix ingredients and strength performance over multiple years.</a:t>
            </a:r>
          </a:p>
          <a:p>
            <a:pPr marL="0" indent="0">
              <a:buNone/>
            </a:pPr>
            <a:endParaRPr lang="en-CA" sz="1600" b="1" dirty="0">
              <a:solidFill>
                <a:srgbClr val="00833E"/>
              </a:solidFill>
            </a:endParaRPr>
          </a:p>
          <a:p>
            <a:pPr marL="0" indent="0">
              <a:buNone/>
            </a:pPr>
            <a:r>
              <a:rPr lang="en-CA" sz="1600" b="1" dirty="0">
                <a:solidFill>
                  <a:srgbClr val="00833E"/>
                </a:solidFill>
              </a:rPr>
              <a:t>             Inputs : mix design                                       Output:  Concrete Strength vs. Age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0A27A0-EB8C-44F4-AFB3-A47F57FC2E8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rmAutofit/>
          </a:bodyPr>
          <a:lstStyle/>
          <a:p>
            <a:r>
              <a:rPr lang="en-CA" dirty="0" err="1"/>
              <a:t>Roxi</a:t>
            </a:r>
            <a:r>
              <a:rPr lang="en-CA" dirty="0"/>
              <a:t>: </a:t>
            </a:r>
            <a:r>
              <a:rPr lang="en-CA" sz="4000" dirty="0"/>
              <a:t>Concrete performance prediction </a:t>
            </a:r>
            <a:r>
              <a:rPr lang="en-CA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48F25F-8D51-42E4-A29E-DC1631F57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267" y="3645523"/>
            <a:ext cx="2934367" cy="25266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9CD0B9-79ED-4AB2-B72F-A17CA5D3B5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2080" y="3701635"/>
            <a:ext cx="6841720" cy="285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3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C9C4C5-E6C8-444C-AACC-133EE9550FFD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12ACF9DC-6873-4A68-B669-288D28900347}" type="datetime4">
              <a:rPr lang="en-US" smtClean="0"/>
              <a:t>March 31, 2021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56FB60-E55D-4F9A-96E1-747845CE53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 </a:t>
            </a:r>
            <a:fld id="{A6E2223C-7AC6-464D-A23D-417A95779ED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CAA9F2-48FF-4A37-9061-55AF588C2A5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52673" y="1943100"/>
            <a:ext cx="11485134" cy="42291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CA" b="1" dirty="0">
                <a:solidFill>
                  <a:srgbClr val="00833E"/>
                </a:solidFill>
              </a:rPr>
              <a:t>SmartRock</a:t>
            </a:r>
            <a:r>
              <a:rPr lang="en-CA" dirty="0"/>
              <a:t> leverages the concept of </a:t>
            </a:r>
            <a:r>
              <a:rPr lang="en-CA" b="1" dirty="0">
                <a:solidFill>
                  <a:srgbClr val="00833E"/>
                </a:solidFill>
              </a:rPr>
              <a:t>concrete maturity </a:t>
            </a:r>
            <a:r>
              <a:rPr lang="en-CA" dirty="0"/>
              <a:t>to determine concrete in-place strength.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CA" dirty="0"/>
              <a:t>The maturity method required a </a:t>
            </a:r>
            <a:r>
              <a:rPr lang="en-CA" b="1" dirty="0">
                <a:solidFill>
                  <a:srgbClr val="00833E"/>
                </a:solidFill>
              </a:rPr>
              <a:t>maturity calibration </a:t>
            </a:r>
          </a:p>
          <a:p>
            <a:pPr>
              <a:buFont typeface="Wingdings" panose="05000000000000000000" pitchFamily="2" charset="2"/>
              <a:buChar char="§"/>
            </a:pPr>
            <a:endParaRPr lang="en-CA" b="1" dirty="0">
              <a:solidFill>
                <a:srgbClr val="00833E"/>
              </a:solidFill>
            </a:endParaRPr>
          </a:p>
          <a:p>
            <a:pPr marL="0" indent="0" algn="ctr">
              <a:buNone/>
            </a:pPr>
            <a:r>
              <a:rPr lang="en-CA" dirty="0">
                <a:solidFill>
                  <a:srgbClr val="FF0000"/>
                </a:solidFill>
              </a:rPr>
              <a:t>Garbage In          Garbage Out </a:t>
            </a:r>
          </a:p>
          <a:p>
            <a:pPr marL="0" indent="0" algn="ctr">
              <a:buNone/>
            </a:pPr>
            <a:endParaRPr lang="en-CA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CA" dirty="0"/>
              <a:t>Input from user:                                                        System Output: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CA" dirty="0"/>
              <a:t>Maturity calibration data points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CA" dirty="0"/>
              <a:t>Mix design </a:t>
            </a:r>
          </a:p>
          <a:p>
            <a:pPr marL="0" indent="0" algn="ctr">
              <a:buNone/>
            </a:pPr>
            <a:endParaRPr lang="en-CA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1DD3E3F-2358-4ECC-BFBD-E52E3C283D1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CA" dirty="0"/>
              <a:t>Implementing concrete performance prediction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879125-88D3-4915-A776-2DA0E5A48C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58" t="23073" r="14664" b="23306"/>
          <a:stretch/>
        </p:blipFill>
        <p:spPr>
          <a:xfrm>
            <a:off x="5733378" y="5169693"/>
            <a:ext cx="4557208" cy="4925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9E2E4D-00D4-42D8-9704-5191E46EE9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63" t="29267" r="5602" b="21290"/>
          <a:stretch/>
        </p:blipFill>
        <p:spPr>
          <a:xfrm>
            <a:off x="5496634" y="4435914"/>
            <a:ext cx="6541173" cy="624485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8D5C6A0-8BA1-417D-BA53-29563DA41755}"/>
              </a:ext>
            </a:extLst>
          </p:cNvPr>
          <p:cNvCxnSpPr/>
          <p:nvPr/>
        </p:nvCxnSpPr>
        <p:spPr>
          <a:xfrm>
            <a:off x="6033471" y="3345628"/>
            <a:ext cx="301214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966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CF9BF9-5207-4315-AC40-B76835AB6A49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12ACF9DC-6873-4A68-B669-288D28900347}" type="datetime4">
              <a:rPr lang="en-US" smtClean="0"/>
              <a:t>March 31, 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9DD00B-03DB-4A4F-A5D3-24737F0AD5C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Beyond Maturity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598320-2F07-47E7-8894-F6DBF28E6D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 </a:t>
            </a:r>
            <a:fld id="{A6E2223C-7AC6-464D-A23D-417A95779ED6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432CB1-9BBE-4E2B-BB19-43AA18858FF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3397B3E-8A76-4930-9BDB-37076C147F6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CA" dirty="0"/>
              <a:t>Performance prediction implementation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5353DC-6341-4903-A90B-D5D63BC77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643" y="2042988"/>
            <a:ext cx="10883157" cy="3724523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3EBC6C2-F53E-43B8-BA15-88842273672E}"/>
              </a:ext>
            </a:extLst>
          </p:cNvPr>
          <p:cNvSpPr/>
          <p:nvPr/>
        </p:nvSpPr>
        <p:spPr>
          <a:xfrm>
            <a:off x="1459057" y="2872808"/>
            <a:ext cx="9580418" cy="2182091"/>
          </a:xfrm>
          <a:custGeom>
            <a:avLst/>
            <a:gdLst>
              <a:gd name="connsiteX0" fmla="*/ 0 w 9580418"/>
              <a:gd name="connsiteY0" fmla="*/ 2182091 h 2182091"/>
              <a:gd name="connsiteX1" fmla="*/ 893618 w 9580418"/>
              <a:gd name="connsiteY1" fmla="*/ 1184563 h 2182091"/>
              <a:gd name="connsiteX2" fmla="*/ 3304309 w 9580418"/>
              <a:gd name="connsiteY2" fmla="*/ 550718 h 2182091"/>
              <a:gd name="connsiteX3" fmla="*/ 6806046 w 9580418"/>
              <a:gd name="connsiteY3" fmla="*/ 155863 h 2182091"/>
              <a:gd name="connsiteX4" fmla="*/ 9580418 w 9580418"/>
              <a:gd name="connsiteY4" fmla="*/ 0 h 2182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80418" h="2182091">
                <a:moveTo>
                  <a:pt x="0" y="2182091"/>
                </a:moveTo>
                <a:cubicBezTo>
                  <a:pt x="171450" y="1819274"/>
                  <a:pt x="342900" y="1456458"/>
                  <a:pt x="893618" y="1184563"/>
                </a:cubicBezTo>
                <a:cubicBezTo>
                  <a:pt x="1444336" y="912668"/>
                  <a:pt x="2318904" y="722168"/>
                  <a:pt x="3304309" y="550718"/>
                </a:cubicBezTo>
                <a:cubicBezTo>
                  <a:pt x="4289714" y="379268"/>
                  <a:pt x="5760028" y="247649"/>
                  <a:pt x="6806046" y="155863"/>
                </a:cubicBezTo>
                <a:cubicBezTo>
                  <a:pt x="7852064" y="64077"/>
                  <a:pt x="8716241" y="32038"/>
                  <a:pt x="9580418" y="0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9D1E521-2F9D-43B1-93AC-EC04C4810008}"/>
              </a:ext>
            </a:extLst>
          </p:cNvPr>
          <p:cNvSpPr/>
          <p:nvPr/>
        </p:nvSpPr>
        <p:spPr>
          <a:xfrm>
            <a:off x="1699347" y="3102970"/>
            <a:ext cx="9580418" cy="2182091"/>
          </a:xfrm>
          <a:custGeom>
            <a:avLst/>
            <a:gdLst>
              <a:gd name="connsiteX0" fmla="*/ 0 w 9580418"/>
              <a:gd name="connsiteY0" fmla="*/ 2182091 h 2182091"/>
              <a:gd name="connsiteX1" fmla="*/ 893618 w 9580418"/>
              <a:gd name="connsiteY1" fmla="*/ 1184563 h 2182091"/>
              <a:gd name="connsiteX2" fmla="*/ 3304309 w 9580418"/>
              <a:gd name="connsiteY2" fmla="*/ 550718 h 2182091"/>
              <a:gd name="connsiteX3" fmla="*/ 6806046 w 9580418"/>
              <a:gd name="connsiteY3" fmla="*/ 155863 h 2182091"/>
              <a:gd name="connsiteX4" fmla="*/ 9580418 w 9580418"/>
              <a:gd name="connsiteY4" fmla="*/ 0 h 2182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80418" h="2182091">
                <a:moveTo>
                  <a:pt x="0" y="2182091"/>
                </a:moveTo>
                <a:cubicBezTo>
                  <a:pt x="171450" y="1819274"/>
                  <a:pt x="342900" y="1456458"/>
                  <a:pt x="893618" y="1184563"/>
                </a:cubicBezTo>
                <a:cubicBezTo>
                  <a:pt x="1444336" y="912668"/>
                  <a:pt x="2318904" y="722168"/>
                  <a:pt x="3304309" y="550718"/>
                </a:cubicBezTo>
                <a:cubicBezTo>
                  <a:pt x="4289714" y="379268"/>
                  <a:pt x="5760028" y="247649"/>
                  <a:pt x="6806046" y="155863"/>
                </a:cubicBezTo>
                <a:cubicBezTo>
                  <a:pt x="7852064" y="64077"/>
                  <a:pt x="8716241" y="32038"/>
                  <a:pt x="9580418" y="0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19F773B-1219-4EA9-9BBC-B32D89304F6C}"/>
              </a:ext>
            </a:extLst>
          </p:cNvPr>
          <p:cNvSpPr/>
          <p:nvPr/>
        </p:nvSpPr>
        <p:spPr>
          <a:xfrm>
            <a:off x="1978795" y="4337410"/>
            <a:ext cx="62346" cy="727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ED602B7-3E2E-4966-83A3-DC2C2F778AD6}"/>
              </a:ext>
            </a:extLst>
          </p:cNvPr>
          <p:cNvSpPr/>
          <p:nvPr/>
        </p:nvSpPr>
        <p:spPr>
          <a:xfrm>
            <a:off x="2991808" y="3963853"/>
            <a:ext cx="62346" cy="727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4315957-C45D-4707-B2FA-16BB3839313C}"/>
              </a:ext>
            </a:extLst>
          </p:cNvPr>
          <p:cNvSpPr/>
          <p:nvPr/>
        </p:nvSpPr>
        <p:spPr>
          <a:xfrm>
            <a:off x="11134291" y="2850631"/>
            <a:ext cx="62346" cy="727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EB7A6A6-1E5C-45D3-85FC-D06A137097D4}"/>
              </a:ext>
            </a:extLst>
          </p:cNvPr>
          <p:cNvSpPr/>
          <p:nvPr/>
        </p:nvSpPr>
        <p:spPr>
          <a:xfrm>
            <a:off x="6254977" y="3429000"/>
            <a:ext cx="62346" cy="727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BBD0080-BDF9-4C7C-9A2C-BA36D1002D93}"/>
              </a:ext>
            </a:extLst>
          </p:cNvPr>
          <p:cNvSpPr/>
          <p:nvPr/>
        </p:nvSpPr>
        <p:spPr>
          <a:xfrm>
            <a:off x="4043858" y="3613062"/>
            <a:ext cx="62346" cy="727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9715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C7577A-CADD-4D6C-91B7-9E022C0B2BE8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12ACF9DC-6873-4A68-B669-288D28900347}" type="datetime4">
              <a:rPr lang="en-US" smtClean="0"/>
              <a:t>March 31, 2021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41D432-55BA-4468-8E98-E84FE9F0BD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 </a:t>
            </a:r>
            <a:fld id="{A6E2223C-7AC6-464D-A23D-417A95779ED6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35C084-95D7-4FDB-B4FF-B214BE076F7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b="1" dirty="0"/>
              <a:t>Goal: </a:t>
            </a:r>
            <a:r>
              <a:rPr lang="en-CA" dirty="0"/>
              <a:t>Determine if your concrete is over deign and proposed solution to reduce the cement consumption and the cost of the mix design</a:t>
            </a:r>
          </a:p>
          <a:p>
            <a:pPr marL="0" indent="0">
              <a:buNone/>
            </a:pPr>
            <a:r>
              <a:rPr lang="en-CA" b="1" dirty="0"/>
              <a:t>How: </a:t>
            </a:r>
            <a:r>
              <a:rPr lang="en-CA" dirty="0"/>
              <a:t>Used the same data based for training, but also incorporated fresh </a:t>
            </a:r>
            <a:r>
              <a:rPr lang="en-CA" dirty="0" err="1"/>
              <a:t>propertie</a:t>
            </a:r>
            <a:r>
              <a:rPr lang="en-CA" dirty="0"/>
              <a:t>. 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User Input:                                          System output: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dirty="0"/>
              <a:t>Mix design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dirty="0"/>
              <a:t>Fresh properties (air and slump)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dirty="0"/>
              <a:t>Specified strength ( target)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3C9F2F6-D75D-493B-A2FE-2EFD03E1E39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CA" dirty="0" err="1"/>
              <a:t>Roxi</a:t>
            </a:r>
            <a:r>
              <a:rPr lang="en-CA" dirty="0"/>
              <a:t>: Mix Optimization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2D29D9-5F03-4584-B697-60873DC666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97"/>
          <a:stretch/>
        </p:blipFill>
        <p:spPr>
          <a:xfrm>
            <a:off x="5141709" y="3731270"/>
            <a:ext cx="6949935" cy="1269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094762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9D8D7BD-32F0-490F-8FAC-DEA0A263A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164" y="2219052"/>
            <a:ext cx="9522064" cy="3980349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CF9BF9-5207-4315-AC40-B76835AB6A49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12ACF9DC-6873-4A68-B669-288D28900347}" type="datetime4">
              <a:rPr lang="en-US" smtClean="0"/>
              <a:t>March 31, 2021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598320-2F07-47E7-8894-F6DBF28E6D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 </a:t>
            </a:r>
            <a:fld id="{A6E2223C-7AC6-464D-A23D-417A95779ED6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432CB1-9BBE-4E2B-BB19-43AA18858FF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3397B3E-8A76-4930-9BDB-37076C147F6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CA" dirty="0"/>
              <a:t>Mix optimization implementation 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ED602B7-3E2E-4966-83A3-DC2C2F778AD6}"/>
              </a:ext>
            </a:extLst>
          </p:cNvPr>
          <p:cNvSpPr/>
          <p:nvPr/>
        </p:nvSpPr>
        <p:spPr>
          <a:xfrm>
            <a:off x="2886705" y="4604984"/>
            <a:ext cx="62346" cy="727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4315957-C45D-4707-B2FA-16BB3839313C}"/>
              </a:ext>
            </a:extLst>
          </p:cNvPr>
          <p:cNvSpPr/>
          <p:nvPr/>
        </p:nvSpPr>
        <p:spPr>
          <a:xfrm>
            <a:off x="10377546" y="3186962"/>
            <a:ext cx="62346" cy="727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EB7A6A6-1E5C-45D3-85FC-D06A137097D4}"/>
              </a:ext>
            </a:extLst>
          </p:cNvPr>
          <p:cNvSpPr/>
          <p:nvPr/>
        </p:nvSpPr>
        <p:spPr>
          <a:xfrm>
            <a:off x="4075031" y="3963853"/>
            <a:ext cx="62346" cy="727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8CADF53-38D1-46D1-BA41-8FE01BBB694D}"/>
              </a:ext>
            </a:extLst>
          </p:cNvPr>
          <p:cNvSpPr/>
          <p:nvPr/>
        </p:nvSpPr>
        <p:spPr>
          <a:xfrm>
            <a:off x="2196672" y="2841205"/>
            <a:ext cx="9682183" cy="2558277"/>
          </a:xfrm>
          <a:custGeom>
            <a:avLst/>
            <a:gdLst>
              <a:gd name="connsiteX0" fmla="*/ 0 w 9580418"/>
              <a:gd name="connsiteY0" fmla="*/ 2182091 h 2182091"/>
              <a:gd name="connsiteX1" fmla="*/ 893618 w 9580418"/>
              <a:gd name="connsiteY1" fmla="*/ 1184563 h 2182091"/>
              <a:gd name="connsiteX2" fmla="*/ 3304309 w 9580418"/>
              <a:gd name="connsiteY2" fmla="*/ 550718 h 2182091"/>
              <a:gd name="connsiteX3" fmla="*/ 6806046 w 9580418"/>
              <a:gd name="connsiteY3" fmla="*/ 155863 h 2182091"/>
              <a:gd name="connsiteX4" fmla="*/ 9580418 w 9580418"/>
              <a:gd name="connsiteY4" fmla="*/ 0 h 2182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80418" h="2182091">
                <a:moveTo>
                  <a:pt x="0" y="2182091"/>
                </a:moveTo>
                <a:cubicBezTo>
                  <a:pt x="171450" y="1819274"/>
                  <a:pt x="342900" y="1456458"/>
                  <a:pt x="893618" y="1184563"/>
                </a:cubicBezTo>
                <a:cubicBezTo>
                  <a:pt x="1444336" y="912668"/>
                  <a:pt x="2318904" y="722168"/>
                  <a:pt x="3304309" y="550718"/>
                </a:cubicBezTo>
                <a:cubicBezTo>
                  <a:pt x="4289714" y="379268"/>
                  <a:pt x="5760028" y="247649"/>
                  <a:pt x="6806046" y="155863"/>
                </a:cubicBezTo>
                <a:cubicBezTo>
                  <a:pt x="7852064" y="64077"/>
                  <a:pt x="8716241" y="32038"/>
                  <a:pt x="9580418" y="0"/>
                </a:cubicBezTo>
              </a:path>
            </a:pathLst>
          </a:cu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60B713E-45F1-4A60-B974-2945631BD5E4}"/>
              </a:ext>
            </a:extLst>
          </p:cNvPr>
          <p:cNvSpPr/>
          <p:nvPr/>
        </p:nvSpPr>
        <p:spPr>
          <a:xfrm>
            <a:off x="2289100" y="2930087"/>
            <a:ext cx="9682183" cy="2558277"/>
          </a:xfrm>
          <a:custGeom>
            <a:avLst/>
            <a:gdLst>
              <a:gd name="connsiteX0" fmla="*/ 0 w 9580418"/>
              <a:gd name="connsiteY0" fmla="*/ 2182091 h 2182091"/>
              <a:gd name="connsiteX1" fmla="*/ 893618 w 9580418"/>
              <a:gd name="connsiteY1" fmla="*/ 1184563 h 2182091"/>
              <a:gd name="connsiteX2" fmla="*/ 3304309 w 9580418"/>
              <a:gd name="connsiteY2" fmla="*/ 550718 h 2182091"/>
              <a:gd name="connsiteX3" fmla="*/ 6806046 w 9580418"/>
              <a:gd name="connsiteY3" fmla="*/ 155863 h 2182091"/>
              <a:gd name="connsiteX4" fmla="*/ 9580418 w 9580418"/>
              <a:gd name="connsiteY4" fmla="*/ 0 h 2182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80418" h="2182091">
                <a:moveTo>
                  <a:pt x="0" y="2182091"/>
                </a:moveTo>
                <a:cubicBezTo>
                  <a:pt x="171450" y="1819274"/>
                  <a:pt x="342900" y="1456458"/>
                  <a:pt x="893618" y="1184563"/>
                </a:cubicBezTo>
                <a:cubicBezTo>
                  <a:pt x="1444336" y="912668"/>
                  <a:pt x="2318904" y="722168"/>
                  <a:pt x="3304309" y="550718"/>
                </a:cubicBezTo>
                <a:cubicBezTo>
                  <a:pt x="4289714" y="379268"/>
                  <a:pt x="5760028" y="247649"/>
                  <a:pt x="6806046" y="155863"/>
                </a:cubicBezTo>
                <a:cubicBezTo>
                  <a:pt x="7852064" y="64077"/>
                  <a:pt x="8716241" y="32038"/>
                  <a:pt x="9580418" y="0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0839998-944E-48CF-B813-DBD839DB7010}"/>
              </a:ext>
            </a:extLst>
          </p:cNvPr>
          <p:cNvSpPr txBox="1"/>
          <p:nvPr/>
        </p:nvSpPr>
        <p:spPr>
          <a:xfrm>
            <a:off x="10539230" y="2666362"/>
            <a:ext cx="224662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900" dirty="0"/>
              <a:t>1% reduction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5E551A3-527A-4B18-8B72-BB19F92DD93D}"/>
              </a:ext>
            </a:extLst>
          </p:cNvPr>
          <p:cNvSpPr txBox="1"/>
          <p:nvPr/>
        </p:nvSpPr>
        <p:spPr>
          <a:xfrm>
            <a:off x="10644668" y="2961379"/>
            <a:ext cx="24683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900" dirty="0"/>
              <a:t>2% reduction</a:t>
            </a:r>
          </a:p>
        </p:txBody>
      </p:sp>
    </p:spTree>
    <p:extLst>
      <p:ext uri="{BB962C8B-B14F-4D97-AF65-F5344CB8AC3E}">
        <p14:creationId xmlns:p14="http://schemas.microsoft.com/office/powerpoint/2010/main" val="228278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25" grpId="0" animBg="1"/>
      <p:bldP spid="27" grpId="0" animBg="1"/>
      <p:bldP spid="30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9F6378-FEEF-448B-B0C0-3551B7CA83D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033613" y="2611514"/>
            <a:ext cx="10124774" cy="1368393"/>
          </a:xfrm>
        </p:spPr>
        <p:txBody>
          <a:bodyPr>
            <a:normAutofit/>
          </a:bodyPr>
          <a:lstStyle/>
          <a:p>
            <a:r>
              <a:rPr lang="en-CA" dirty="0" err="1"/>
              <a:t>SmartMix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182379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2B0D29-F1B8-4E37-9A1F-7E6C908777C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12ACF9DC-6873-4A68-B669-288D28900347}" type="datetime4">
              <a:rPr lang="en-US" smtClean="0"/>
              <a:t>March 31, 2021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455336-07AE-47C1-A37B-7CDC6D0271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 </a:t>
            </a:r>
            <a:fld id="{A6E2223C-7AC6-464D-A23D-417A95779ED6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DC9FC1-60BD-44E6-9DE5-7A1F378D7CF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/>
              <a:t>AI-Based platform</a:t>
            </a:r>
          </a:p>
          <a:p>
            <a:endParaRPr lang="en-CA" dirty="0"/>
          </a:p>
          <a:p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sz="1600" dirty="0"/>
              <a:t>February 2021-Beta- Free</a:t>
            </a:r>
          </a:p>
          <a:p>
            <a:endParaRPr lang="en-CA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D3833A6-1DC9-4C21-AD92-49AF44647F3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CA" dirty="0"/>
              <a:t>Introduction to </a:t>
            </a:r>
            <a:r>
              <a:rPr lang="en-CA" dirty="0" err="1"/>
              <a:t>SmartMix</a:t>
            </a:r>
            <a:endParaRPr lang="en-C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4AC7E3-ACC1-4272-B4AD-6876759AF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9199" y="2123747"/>
            <a:ext cx="3619500" cy="1981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6359F0-C4F8-4C7E-9AE6-B4AC80D7F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87" y="3665951"/>
            <a:ext cx="9921524" cy="156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714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CC3540F8-2565-41F5-A8AD-F6D58955003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1" r="16791"/>
          <a:stretch>
            <a:fillRect/>
          </a:stretch>
        </p:blipFill>
        <p:spPr/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8F346D-75C4-490F-8C7D-669542BB031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EDA81FEF-AA6F-4790-8D13-23EC7597E98E}" type="datetime4">
              <a:rPr lang="en-US" smtClean="0"/>
              <a:t>March 31, 2021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B1BE64-08D3-4619-9159-96F3F7875EF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CA"/>
              <a:t>Manager of Engineering Solution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4DEDA8-23AD-487A-8E65-4E4B3B57AAC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CA"/>
              <a:t>Sarah De Carufel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BB02D4-D864-4CF8-88B5-56B3AFCAEA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 </a:t>
            </a:r>
            <a:fld id="{A6E2223C-7AC6-464D-A23D-417A95779ED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F525E92-5B2D-46FF-8F0C-4F9E1DCD094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CA"/>
              <a:t>Speaker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3B1BF2E-3E72-418E-B1AA-A5E40989FC5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029200" y="2293455"/>
            <a:ext cx="5257800" cy="2324100"/>
          </a:xfrm>
        </p:spPr>
        <p:txBody>
          <a:bodyPr>
            <a:normAutofit/>
          </a:bodyPr>
          <a:lstStyle/>
          <a:p>
            <a:pPr marL="457200" indent="-457200"/>
            <a:r>
              <a:rPr lang="en-CA"/>
              <a:t>Master of Applied Science in Civil Engineering</a:t>
            </a:r>
          </a:p>
          <a:p>
            <a:pPr marL="457200" indent="-457200"/>
            <a:r>
              <a:rPr lang="en-CA"/>
              <a:t>Member of ACI 207-Mass and Thermally Controlled Concrete</a:t>
            </a:r>
          </a:p>
          <a:p>
            <a:pPr marL="457200" indent="-457200"/>
            <a:r>
              <a:rPr lang="en-CA"/>
              <a:t>Member of ACI 306- Cold Weather Concrete</a:t>
            </a:r>
          </a:p>
          <a:p>
            <a:pPr marL="0" indent="0">
              <a:buNone/>
            </a:pPr>
            <a:endParaRPr lang="en-CA" sz="1800"/>
          </a:p>
        </p:txBody>
      </p:sp>
    </p:spTree>
    <p:extLst>
      <p:ext uri="{BB962C8B-B14F-4D97-AF65-F5344CB8AC3E}">
        <p14:creationId xmlns:p14="http://schemas.microsoft.com/office/powerpoint/2010/main" val="22734650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CC2660-4523-440B-8A2B-5A69994F63C6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12ACF9DC-6873-4A68-B669-288D28900347}" type="datetime4">
              <a:rPr lang="en-US" smtClean="0"/>
              <a:t>March 31, 2021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36C5E-8A6C-4EAF-AFF0-6EB59A9881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 </a:t>
            </a:r>
            <a:fld id="{A6E2223C-7AC6-464D-A23D-417A95779ED6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96EBB-B239-479E-B912-E80ADCD7CE8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8EBC11-7556-457E-BA8E-69F4D172BF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7CEA4B-E72B-4190-992A-DBD201F5D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215" y="685801"/>
            <a:ext cx="10805469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5945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606D1C-1F50-4BBF-B12F-500BB1105228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12ACF9DC-6873-4A68-B669-288D28900347}" type="datetime4">
              <a:rPr lang="en-US" smtClean="0"/>
              <a:t>March 31, 2021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8BF996-543D-4271-9B23-2749D9245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 </a:t>
            </a:r>
            <a:fld id="{A6E2223C-7AC6-464D-A23D-417A95779ED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51BE56-533B-466E-BDA7-9172AD434D5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23C83E-A225-4C4E-A0DA-16EFAB52E83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369762-41A8-4EF9-BF95-48E201932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906" y="838200"/>
            <a:ext cx="10890004" cy="523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4725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C14D52-E0AF-4318-83D2-080A9B0802A7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12ACF9DC-6873-4A68-B669-288D28900347}" type="datetime4">
              <a:rPr lang="en-US" smtClean="0"/>
              <a:t>March 31, 2021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9C7596-6B61-4BCD-9A9D-1BD57C1622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 </a:t>
            </a:r>
            <a:fld id="{A6E2223C-7AC6-464D-A23D-417A95779ED6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B760C5-7C71-4A08-A33B-3D8097A54A2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CA" dirty="0"/>
              <a:t>User can specify if they want to optimize for cost and CO2 or both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dirty="0"/>
              <a:t>Program provides a list of mixes that satisfies the requirements with the optimized values.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39CEC91-0726-4FF0-984F-AE6F4DA1D88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CA" dirty="0" err="1"/>
              <a:t>SmartMix</a:t>
            </a:r>
            <a:r>
              <a:rPr lang="en-CA" dirty="0"/>
              <a:t>- Optimization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F42EDA-C604-45D7-84FC-C4BD32906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823" y="3567606"/>
            <a:ext cx="11134725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5341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A43AA7-2A95-49BA-9A28-953E23D87FEE}"/>
              </a:ext>
            </a:extLst>
          </p:cNvPr>
          <p:cNvSpPr txBox="1"/>
          <p:nvPr/>
        </p:nvSpPr>
        <p:spPr>
          <a:xfrm>
            <a:off x="2743388" y="4353963"/>
            <a:ext cx="6426200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CA" sz="2400" b="1">
                <a:solidFill>
                  <a:schemeClr val="bg1"/>
                </a:solidFill>
              </a:rPr>
              <a:t>support@giatec.ca    sales@giatec.ca</a:t>
            </a:r>
            <a:endParaRPr lang="en-US" sz="2400" b="1">
              <a:solidFill>
                <a:schemeClr val="bg1"/>
              </a:solidFill>
            </a:endParaRPr>
          </a:p>
          <a:p>
            <a:pPr algn="ctr"/>
            <a:endParaRPr lang="en-CA" sz="3200">
              <a:solidFill>
                <a:schemeClr val="bg1"/>
              </a:solidFill>
            </a:endParaRPr>
          </a:p>
          <a:p>
            <a:pPr algn="ctr"/>
            <a:endParaRPr lang="en-CA" sz="2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509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A95217-A414-4367-BD0E-571EF3341D3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CF0508CF-53B5-4658-8C89-FB0F2BC4444F}" type="datetime4">
              <a:rPr lang="en-US" smtClean="0"/>
              <a:t>March 30, 2021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994CC2-E247-485C-9C78-0B66FC1554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  </a:t>
            </a:r>
            <a:fld id="{A6E2223C-7AC6-464D-A23D-417A95779ED6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3812695B-8AD8-416A-BEC3-F711CCD739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55" y="1357579"/>
            <a:ext cx="1552235" cy="124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192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42A929-BF9D-4996-B183-3B577221DE4D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12ACF9DC-6873-4A68-B669-288D28900347}" type="datetime4">
              <a:rPr lang="en-US" smtClean="0"/>
              <a:t>March 31, 2021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A6D10B-4910-4028-A8E5-2459D02848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 </a:t>
            </a:r>
            <a:fld id="{A6E2223C-7AC6-464D-A23D-417A95779ED6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E463D7-A150-48B4-90D8-2D53F152710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DE84522-746C-4016-A4BC-62B1D45A84C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rmAutofit/>
          </a:bodyPr>
          <a:lstStyle/>
          <a:p>
            <a:r>
              <a:rPr lang="en-CA" dirty="0"/>
              <a:t>SmartRock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0D14A4-80BE-4CFE-9873-BCAF028C6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61705"/>
            <a:ext cx="4491470" cy="40603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B3A176-6207-44F6-96AE-020F317BA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5410" y="1790700"/>
            <a:ext cx="5986970" cy="394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83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A75F1A8-245C-47CD-8E86-5D0E8D9F1F1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CA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What is Artificial Intelligent (AI)?</a:t>
            </a: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CA" sz="2400" dirty="0">
                <a:latin typeface="Calibri" panose="020F0502020204030204" pitchFamily="34" charset="0"/>
              </a:rPr>
              <a:t>AI in concrete- Introduction to </a:t>
            </a:r>
            <a:r>
              <a:rPr lang="en-CA" sz="2400" dirty="0" err="1">
                <a:latin typeface="Calibri" panose="020F0502020204030204" pitchFamily="34" charset="0"/>
              </a:rPr>
              <a:t>Roxi</a:t>
            </a:r>
            <a:endParaRPr lang="en-CA" sz="2400" dirty="0">
              <a:latin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CA" sz="2400" dirty="0">
                <a:latin typeface="Calibri" panose="020F0502020204030204" pitchFamily="34" charset="0"/>
              </a:rPr>
              <a:t>AI for pouring time</a:t>
            </a: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CA" sz="2400" dirty="0">
                <a:latin typeface="Calibri" panose="020F0502020204030204" pitchFamily="34" charset="0"/>
              </a:rPr>
              <a:t>AI for mix verification </a:t>
            </a: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CA" sz="2400" dirty="0" err="1">
                <a:latin typeface="Calibri" panose="020F0502020204030204" pitchFamily="34" charset="0"/>
              </a:rPr>
              <a:t>SmartMix</a:t>
            </a:r>
            <a:r>
              <a:rPr lang="en-CA" sz="2400" dirty="0">
                <a:latin typeface="Calibri" panose="020F0502020204030204" pitchFamily="34" charset="0"/>
              </a:rPr>
              <a:t> – AI for mix optimization and CO2 reduction </a:t>
            </a:r>
          </a:p>
          <a:p>
            <a:endParaRPr lang="en-US" dirty="0"/>
          </a:p>
          <a:p>
            <a:endParaRPr lang="en-US" dirty="0"/>
          </a:p>
          <a:p>
            <a:endParaRPr lang="en-CA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CD0ACF3-E206-4271-A2E2-1D60627FCC4B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2702258" y="6379003"/>
            <a:ext cx="5554638" cy="365125"/>
          </a:xfrm>
        </p:spPr>
        <p:txBody>
          <a:bodyPr/>
          <a:lstStyle/>
          <a:p>
            <a:r>
              <a:rPr lang="en-US"/>
              <a:t>Beyond Maturity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C21C3D-716A-47AB-8F94-30F92DAE33AF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0330691B-A1E8-44D4-AA29-1DCC91B182C0}" type="datetime4">
              <a:rPr lang="en-US" smtClean="0"/>
              <a:t>March 31, 2021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877D53-501A-4A28-AC26-3693E7F2F1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  </a:t>
            </a:r>
            <a:fld id="{A6E2223C-7AC6-464D-A23D-417A95779ED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19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9F6378-FEEF-448B-B0C0-3551B7CA83D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033613" y="2611514"/>
            <a:ext cx="10124774" cy="1368393"/>
          </a:xfrm>
        </p:spPr>
        <p:txBody>
          <a:bodyPr>
            <a:normAutofit/>
          </a:bodyPr>
          <a:lstStyle/>
          <a:p>
            <a:r>
              <a:rPr lang="en-CA" dirty="0"/>
              <a:t>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3596442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33F050-03EB-49BD-8E91-D71232803C1F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12ACF9DC-6873-4A68-B669-288D28900347}" type="datetime4">
              <a:rPr lang="en-US" smtClean="0"/>
              <a:t>March 31, 2021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464E2C-5A7E-489F-A251-D6A80E2BF8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 </a:t>
            </a:r>
            <a:fld id="{A6E2223C-7AC6-464D-A23D-417A95779ED6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F10AD2-9EA7-4F5F-9496-CCDA89DFBE5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0" i="0" u="none" strike="noStrike" dirty="0">
                <a:solidFill>
                  <a:srgbClr val="404040"/>
                </a:solidFill>
                <a:effectLst/>
                <a:latin typeface="Trebuchet MS" panose="020B0603020202020204" pitchFamily="34" charset="0"/>
              </a:rPr>
              <a:t>The science of providing computer systems the ability to automatically learn and improve from experience without being explicitly programmed</a:t>
            </a:r>
            <a:endParaRPr lang="en-CA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B4593AC-8656-46CB-A252-41027B5026E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CA" dirty="0"/>
              <a:t>What is Artificial Intelligence (AI)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EB391B2-8A16-4B14-90E2-2DC9522B1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3139523"/>
            <a:ext cx="5105400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F6881FB-6696-452D-845B-09602E295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977" y="4370112"/>
            <a:ext cx="441960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E27E968-E3C1-4FB2-8D40-EDF1801F6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373" y="2867025"/>
            <a:ext cx="2495550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89507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7076C0E-3DD4-49F0-B327-87D0391B8B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C0680D8-0718-4A0E-A3F4-636DA515B58C}" type="slidenum">
              <a:rPr lang="en-CA" smtClean="0"/>
              <a:pPr/>
              <a:t>8</a:t>
            </a:fld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712E8-8A50-476A-91C6-FE3F9C3BD62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CA" dirty="0"/>
              <a:t>We have the input data and we labeled the outputs, let’s automate a decision process</a:t>
            </a:r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FFF587-5248-4EA8-B4B1-5759E451558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00100" y="197644"/>
            <a:ext cx="10907991" cy="1281112"/>
          </a:xfrm>
        </p:spPr>
        <p:txBody>
          <a:bodyPr/>
          <a:lstStyle/>
          <a:p>
            <a:r>
              <a:rPr lang="en-CA" dirty="0"/>
              <a:t>Artificial Intelligence (Machine Learning)</a:t>
            </a:r>
          </a:p>
        </p:txBody>
      </p:sp>
      <p:pic>
        <p:nvPicPr>
          <p:cNvPr id="5122" name="Picture 2" descr="Image result for dog vs cat machine learning">
            <a:extLst>
              <a:ext uri="{FF2B5EF4-FFF2-40B4-BE49-F238E27FC236}">
                <a16:creationId xmlns:a16="http://schemas.microsoft.com/office/drawing/2014/main" id="{EC1534B4-7A9D-4A8C-9510-57A2E7142C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2" t="21505" r="8669" b="21775"/>
          <a:stretch/>
        </p:blipFill>
        <p:spPr bwMode="auto">
          <a:xfrm>
            <a:off x="2074888" y="3069294"/>
            <a:ext cx="4192656" cy="165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machine learning classification">
            <a:extLst>
              <a:ext uri="{FF2B5EF4-FFF2-40B4-BE49-F238E27FC236}">
                <a16:creationId xmlns:a16="http://schemas.microsoft.com/office/drawing/2014/main" id="{B817FF8B-C76C-4E44-ACBE-CC08A0172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896" y="3062567"/>
            <a:ext cx="3331050" cy="249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2E9C48A-607D-4F43-B047-AF9424DA26ED}"/>
              </a:ext>
            </a:extLst>
          </p:cNvPr>
          <p:cNvCxnSpPr>
            <a:cxnSpLocks/>
          </p:cNvCxnSpPr>
          <p:nvPr/>
        </p:nvCxnSpPr>
        <p:spPr>
          <a:xfrm>
            <a:off x="5177928" y="4094126"/>
            <a:ext cx="3894946" cy="74427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73579D2-62D0-4611-A3F6-6012DACDB9CA}"/>
              </a:ext>
            </a:extLst>
          </p:cNvPr>
          <p:cNvCxnSpPr>
            <a:cxnSpLocks/>
          </p:cNvCxnSpPr>
          <p:nvPr/>
        </p:nvCxnSpPr>
        <p:spPr>
          <a:xfrm>
            <a:off x="2866993" y="3467594"/>
            <a:ext cx="4621873" cy="61530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9219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9F6378-FEEF-448B-B0C0-3551B7CA83D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033613" y="2611514"/>
            <a:ext cx="10124774" cy="1368393"/>
          </a:xfrm>
        </p:spPr>
        <p:txBody>
          <a:bodyPr>
            <a:normAutofit/>
          </a:bodyPr>
          <a:lstStyle/>
          <a:p>
            <a:r>
              <a:rPr lang="en-CA" dirty="0"/>
              <a:t>Artificial Intelligence In Concrete</a:t>
            </a:r>
          </a:p>
        </p:txBody>
      </p:sp>
    </p:spTree>
    <p:extLst>
      <p:ext uri="{BB962C8B-B14F-4D97-AF65-F5344CB8AC3E}">
        <p14:creationId xmlns:p14="http://schemas.microsoft.com/office/powerpoint/2010/main" val="28131976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833E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ustom 2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de49e92-8402-4153-9ae7-841f0a3efbdd">
      <UserInfo>
        <DisplayName>Icaro Mariani</DisplayName>
        <AccountId>743</AccountId>
        <AccountType/>
      </UserInfo>
      <UserInfo>
        <DisplayName>Sarah McGuire</DisplayName>
        <AccountId>33</AccountId>
        <AccountType/>
      </UserInfo>
      <UserInfo>
        <DisplayName>Sarah Decarufel</DisplayName>
        <AccountId>12</AccountId>
        <AccountType/>
      </UserInfo>
      <UserInfo>
        <DisplayName>Katie Roepke</DisplayName>
        <AccountId>29</AccountId>
        <AccountType/>
      </UserInfo>
      <UserInfo>
        <DisplayName>Alicia Hearns</DisplayName>
        <AccountId>381</AccountId>
        <AccountType/>
      </UserInfo>
      <UserInfo>
        <DisplayName>Dobrila Rancic Moogk</DisplayName>
        <AccountId>1003</AccountId>
        <AccountType/>
      </UserInfo>
      <UserInfo>
        <DisplayName>Matthew Denton</DisplayName>
        <AccountId>619</AccountId>
        <AccountType/>
      </UserInfo>
      <UserInfo>
        <DisplayName>Chloé St-Louis</DisplayName>
        <AccountId>1908</AccountId>
        <AccountType/>
      </UserInfo>
      <UserInfo>
        <DisplayName>Hannah Scott</DisplayName>
        <AccountId>1383</AccountId>
        <AccountType/>
      </UserInfo>
    </SharedWithUsers>
    <lcf76f155ced4ddcb4097134ff3c332f xmlns="0bb385fc-c2ef-4fbd-9e5e-f3909d7f7fa8">
      <Terms xmlns="http://schemas.microsoft.com/office/infopath/2007/PartnerControls"/>
    </lcf76f155ced4ddcb4097134ff3c332f>
    <TaxCatchAll xmlns="ede49e92-8402-4153-9ae7-841f0a3efbd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75E82BAD813D45B8702A8DCCB1475E" ma:contentTypeVersion="15" ma:contentTypeDescription="Create a new document." ma:contentTypeScope="" ma:versionID="2cfbd0f2d5d75525435b42621ef60eba">
  <xsd:schema xmlns:xsd="http://www.w3.org/2001/XMLSchema" xmlns:xs="http://www.w3.org/2001/XMLSchema" xmlns:p="http://schemas.microsoft.com/office/2006/metadata/properties" xmlns:ns2="ede49e92-8402-4153-9ae7-841f0a3efbdd" xmlns:ns3="0bb385fc-c2ef-4fbd-9e5e-f3909d7f7fa8" targetNamespace="http://schemas.microsoft.com/office/2006/metadata/properties" ma:root="true" ma:fieldsID="e4e6886064a8168349b87b6feef453ec" ns2:_="" ns3:_="">
    <xsd:import namespace="ede49e92-8402-4153-9ae7-841f0a3efbdd"/>
    <xsd:import namespace="0bb385fc-c2ef-4fbd-9e5e-f3909d7f7fa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e49e92-8402-4153-9ae7-841f0a3efbd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8224410b-d467-447b-91ff-cb66850a3069}" ma:internalName="TaxCatchAll" ma:showField="CatchAllData" ma:web="ede49e92-8402-4153-9ae7-841f0a3efb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b385fc-c2ef-4fbd-9e5e-f3909d7f7f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039dff48-1eee-40e1-b8df-6e63fbfbac3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788419C-FD8B-4935-8C1A-6E238CA0EC52}">
  <ds:schemaRefs>
    <ds:schemaRef ds:uri="http://schemas.openxmlformats.org/package/2006/metadata/core-properties"/>
    <ds:schemaRef ds:uri="http://www.w3.org/XML/1998/namespace"/>
    <ds:schemaRef ds:uri="http://purl.org/dc/dcmitype/"/>
    <ds:schemaRef ds:uri="http://schemas.microsoft.com/office/2006/metadata/properties"/>
    <ds:schemaRef ds:uri="ede49e92-8402-4153-9ae7-841f0a3efbdd"/>
    <ds:schemaRef ds:uri="http://schemas.microsoft.com/office/infopath/2007/PartnerControls"/>
    <ds:schemaRef ds:uri="180e9ae5-94c6-44bb-8a75-1bb40ceab669"/>
    <ds:schemaRef ds:uri="http://purl.org/dc/elements/1.1/"/>
    <ds:schemaRef ds:uri="http://schemas.microsoft.com/office/2006/documentManagement/typ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80D7A978-4FEE-41CD-A0B7-4E8BB182B553}"/>
</file>

<file path=customXml/itemProps3.xml><?xml version="1.0" encoding="utf-8"?>
<ds:datastoreItem xmlns:ds="http://schemas.openxmlformats.org/officeDocument/2006/customXml" ds:itemID="{0F034FE4-C26A-48EA-A565-750C02DB3F0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7241</TotalTime>
  <Words>520</Words>
  <Application>Microsoft Office PowerPoint</Application>
  <PresentationFormat>Widescreen</PresentationFormat>
  <Paragraphs>127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Calibri</vt:lpstr>
      <vt:lpstr>Open Sans</vt:lpstr>
      <vt:lpstr>Sofia Pro </vt:lpstr>
      <vt:lpstr>Sofia Pro Light</vt:lpstr>
      <vt:lpstr>Sofia Pro Medium</vt:lpstr>
      <vt:lpstr>Sofia Pro Regular</vt:lpstr>
      <vt:lpstr>Source Sans Pro</vt:lpstr>
      <vt:lpstr>Trebuchet MS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Artificial Intelligence (Machine Learning)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McGuire</dc:creator>
  <cp:lastModifiedBy>Sarah Decarufel</cp:lastModifiedBy>
  <cp:revision>3</cp:revision>
  <dcterms:created xsi:type="dcterms:W3CDTF">2020-05-20T20:32:25Z</dcterms:created>
  <dcterms:modified xsi:type="dcterms:W3CDTF">2021-03-31T22:10:49Z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0x0101005675E82BAD813D45B8702A8DCCB1475E</vt:lpwstr>
  </property>
</Properties>
</file>